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8" r:id="rId17"/>
    <p:sldId id="273" r:id="rId18"/>
    <p:sldId id="274" r:id="rId19"/>
    <p:sldId id="275" r:id="rId20"/>
    <p:sldId id="279" r:id="rId21"/>
    <p:sldId id="276" r:id="rId22"/>
    <p:sldId id="277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81" r:id="rId34"/>
    <p:sldId id="293" r:id="rId35"/>
    <p:sldId id="294" r:id="rId36"/>
    <p:sldId id="295" r:id="rId37"/>
    <p:sldId id="297" r:id="rId38"/>
    <p:sldId id="280" r:id="rId39"/>
    <p:sldId id="305" r:id="rId40"/>
    <p:sldId id="301" r:id="rId41"/>
    <p:sldId id="302" r:id="rId42"/>
    <p:sldId id="303" r:id="rId43"/>
    <p:sldId id="304" r:id="rId44"/>
    <p:sldId id="306" r:id="rId45"/>
    <p:sldId id="307" r:id="rId46"/>
    <p:sldId id="311" r:id="rId47"/>
    <p:sldId id="309" r:id="rId48"/>
    <p:sldId id="313" r:id="rId49"/>
    <p:sldId id="314" r:id="rId50"/>
    <p:sldId id="315" r:id="rId51"/>
    <p:sldId id="316" r:id="rId52"/>
    <p:sldId id="317" r:id="rId53"/>
    <p:sldId id="318" r:id="rId54"/>
    <p:sldId id="320" r:id="rId55"/>
    <p:sldId id="321" r:id="rId56"/>
    <p:sldId id="322" r:id="rId57"/>
    <p:sldId id="323" r:id="rId58"/>
    <p:sldId id="324" r:id="rId59"/>
    <p:sldId id="326" r:id="rId60"/>
    <p:sldId id="327" r:id="rId61"/>
    <p:sldId id="328" r:id="rId62"/>
    <p:sldId id="329" r:id="rId63"/>
    <p:sldId id="330" r:id="rId64"/>
    <p:sldId id="325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9" r:id="rId77"/>
    <p:sldId id="347" r:id="rId78"/>
    <p:sldId id="348" r:id="rId79"/>
    <p:sldId id="342" r:id="rId80"/>
    <p:sldId id="343" r:id="rId81"/>
    <p:sldId id="344" r:id="rId82"/>
    <p:sldId id="345" r:id="rId83"/>
    <p:sldId id="350" r:id="rId84"/>
    <p:sldId id="351" r:id="rId85"/>
    <p:sldId id="353" r:id="rId86"/>
    <p:sldId id="355" r:id="rId87"/>
    <p:sldId id="357" r:id="rId88"/>
    <p:sldId id="358" r:id="rId89"/>
    <p:sldId id="376" r:id="rId90"/>
    <p:sldId id="359" r:id="rId91"/>
    <p:sldId id="360" r:id="rId92"/>
    <p:sldId id="361" r:id="rId93"/>
    <p:sldId id="362" r:id="rId94"/>
    <p:sldId id="363" r:id="rId95"/>
    <p:sldId id="364" r:id="rId96"/>
    <p:sldId id="373" r:id="rId97"/>
    <p:sldId id="374" r:id="rId98"/>
    <p:sldId id="375" r:id="rId99"/>
    <p:sldId id="377" r:id="rId100"/>
    <p:sldId id="354" r:id="rId101"/>
    <p:sldId id="356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>
        <p:scale>
          <a:sx n="33" d="100"/>
          <a:sy n="33" d="100"/>
        </p:scale>
        <p:origin x="2122" y="20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A3D62-8296-49C8-8B26-23ECEE60D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99B1EE-2028-468C-8579-A71A20F30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C0D60-B0FD-4F44-89B0-1FA72611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05083-7CE7-4881-92A0-2380954E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70853E-3376-45F9-BB07-58AB6614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995F-0141-41FE-838A-60111CCB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6A23F0-296B-47A0-A380-65175F085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A11822-CF6E-4059-814B-09008ED5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D85F26-ED4B-4917-93B8-534BE17A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B17CB-07ED-4CB5-92C0-17660816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4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8C4D15-14D5-4A1E-8A9A-DCBA1FA59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43A06E-8463-4C80-BDD8-767743279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8B404C-88B3-443D-8372-6A3D381A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0988E-D709-4BC8-9986-5FC496DE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52BF1-CE46-4F24-8C7B-9AF15CAF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2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BF289-EF66-4397-9A20-946771AA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B69905-BC95-44DD-8037-678BD2C5C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A48377-CC7E-4C62-A695-5F4635A8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A0C0F-2AE6-4739-A902-A48CABD3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61A127-9324-48A1-B938-EE459BD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0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F313D-B0D7-4628-A88E-E49BA106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22C1A0-912E-4ED7-AA75-FC72A4792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3C3B0-2E08-4A65-A533-95EE933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FFC576-F062-418F-95DA-6EB48E0F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D5EF34-419E-43B5-A822-726CFB28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0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81B11-14B9-426F-8BBC-93EC082E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F37A5E-1BBD-40D2-9E22-C66A2EDE1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5936A0-3E5B-437C-854B-DB6E3A3BD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4D9F8C-4895-44E3-BCC8-1DB38D06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052C6C-FE9D-4B30-8FE0-4055151C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62F10-9EE3-4B77-8DED-5E6E1F93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1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02ABF-EEDB-4B79-94BE-997CE5E2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4A1813-D9DD-4654-9A07-9644C06B8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0D47B1-D32B-4B79-A89F-D21BA6309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A24A93-3514-4572-9AAE-39F02041B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39B275-5078-4F70-9C17-C644B4C49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BB964-AE6C-47F8-8B66-C0252C63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30D773-14A0-4636-8A2C-BDA6CD87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C90ED2-20F8-4E98-BD3C-9C86FD9C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09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D2D88-B74D-4C28-9D57-02AA4FF5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ACACDA-8290-462D-B7B7-9574B09A5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8DDE13-6B41-4CE7-9CB8-1289A96B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124E55-6568-4FB6-B2D2-905ECDF2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0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CDC4AB-22D0-4EED-A501-CAAB15C3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B799CB-EE36-4521-930B-F007583A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AEED3-A5E8-441B-9CFD-593221A4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3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05759-D3C8-49DC-A016-B76B6210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B1870-FC1F-469A-AE0B-3CDDB3A17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12DFA2-B07B-463F-A6C0-491C0FC6D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849EE-643D-41EC-91CD-20A5083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EB42B-7506-4DBF-8967-C848038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B25681-E15B-4FA8-A00F-8537DFDF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02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7A769-FD5F-4C0C-8438-DE976AA7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A66359-8788-4461-AA26-DE58C2005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DFF4BA-D526-4904-8C87-FF9E48924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318E2-EBF9-46CE-85F5-FF0428D2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BDD040-3EBE-45A8-B040-7A28D018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7AE40-2E30-45F9-BD89-8D649E89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93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B9F7ED-5F88-4CC3-B12D-9C375D81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4519B-3790-41F7-80B4-49B899BC4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AE4DF7-5918-4E18-B166-9EE891F71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BFB51-CE98-49D2-990F-FDC4560C4967}" type="datetimeFigureOut">
              <a:rPr lang="zh-CN" altLang="en-US" smtClean="0"/>
              <a:t>2018/9/26/Wed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85203-B30D-425B-9506-DF6F01D1A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9FC14-9C05-4220-A12F-BEA1EAA69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CA219-A621-4561-8CA2-DFF133E799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58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墙壁, 窗户, 地板&#10;&#10;已生成极高可信度的说明">
            <a:extLst>
              <a:ext uri="{FF2B5EF4-FFF2-40B4-BE49-F238E27FC236}">
                <a16:creationId xmlns:a16="http://schemas.microsoft.com/office/drawing/2014/main" id="{B8751680-F852-46FE-A44A-A364F9E3D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" b="1058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E19C5E-F181-4709-8B7C-5C648ADC9A7D}"/>
              </a:ext>
            </a:extLst>
          </p:cNvPr>
          <p:cNvSpPr/>
          <p:nvPr/>
        </p:nvSpPr>
        <p:spPr>
          <a:xfrm>
            <a:off x="0" y="0"/>
            <a:ext cx="12192000" cy="2123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3FA8D4-916C-47A3-89DF-D8F9202E656E}"/>
              </a:ext>
            </a:extLst>
          </p:cNvPr>
          <p:cNvSpPr/>
          <p:nvPr/>
        </p:nvSpPr>
        <p:spPr>
          <a:xfrm>
            <a:off x="0" y="4734561"/>
            <a:ext cx="12192000" cy="2123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5C79EAF5-0330-4335-AD60-764A85585052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549275"/>
            <a:ext cx="287337" cy="287338"/>
            <a:chOff x="1292" y="1310"/>
            <a:chExt cx="1900" cy="1900"/>
          </a:xfrm>
        </p:grpSpPr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C67253A7-C5E3-4AF5-AD6E-6C4EED3635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ADEA4368-BCE3-4A0F-A8B4-FB2BC73996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CCFFFF">
                    <a:alpha val="80000"/>
                  </a:srgbClr>
                </a:gs>
                <a:gs pos="100000">
                  <a:srgbClr val="66CC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13071744-E4ED-4354-AD59-7256D469810F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1341438"/>
            <a:ext cx="144463" cy="144462"/>
            <a:chOff x="1292" y="1310"/>
            <a:chExt cx="1900" cy="1900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FAA848B7-859E-47AC-B3B1-60E0113CF5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A3F65989-E8E8-4A50-A729-0DE541400E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32553525-CFAC-45C6-8947-DB8D4AC18A52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1916113"/>
            <a:ext cx="144463" cy="144462"/>
            <a:chOff x="1292" y="1310"/>
            <a:chExt cx="1900" cy="1900"/>
          </a:xfrm>
        </p:grpSpPr>
        <p:sp>
          <p:nvSpPr>
            <p:cNvPr id="15" name="AutoShape 10">
              <a:extLst>
                <a:ext uri="{FF2B5EF4-FFF2-40B4-BE49-F238E27FC236}">
                  <a16:creationId xmlns:a16="http://schemas.microsoft.com/office/drawing/2014/main" id="{D5DCE4E7-4515-4580-8BF9-ED6FF58D77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ACAD0596-02EE-4705-BFA8-23890BCA78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537E5A0A-2163-4F16-B78C-C81E056844E4}"/>
              </a:ext>
            </a:extLst>
          </p:cNvPr>
          <p:cNvGrpSpPr>
            <a:grpSpLocks/>
          </p:cNvGrpSpPr>
          <p:nvPr/>
        </p:nvGrpSpPr>
        <p:grpSpPr bwMode="auto">
          <a:xfrm>
            <a:off x="3954463" y="1982788"/>
            <a:ext cx="73025" cy="73025"/>
            <a:chOff x="1292" y="1310"/>
            <a:chExt cx="1900" cy="1900"/>
          </a:xfrm>
        </p:grpSpPr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7CF0863D-0699-4BCC-BE34-B48B3CEDCB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B9393ABA-10CE-4A12-B89B-9BF75CF7FA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902EFBD4-360E-47EC-9398-C2D1E1998355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333375"/>
            <a:ext cx="215900" cy="215900"/>
            <a:chOff x="1292" y="1310"/>
            <a:chExt cx="1900" cy="1900"/>
          </a:xfrm>
        </p:grpSpPr>
        <p:sp>
          <p:nvSpPr>
            <p:cNvPr id="21" name="AutoShape 16">
              <a:extLst>
                <a:ext uri="{FF2B5EF4-FFF2-40B4-BE49-F238E27FC236}">
                  <a16:creationId xmlns:a16="http://schemas.microsoft.com/office/drawing/2014/main" id="{E89F29C5-BAC7-4FAC-93A9-4017FA5E37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4080057F-EFF9-439B-AEE6-2755DC9289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3EAAB71A-37F4-4292-91F3-D9C48BCFB773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188913"/>
            <a:ext cx="215900" cy="215900"/>
            <a:chOff x="1292" y="1310"/>
            <a:chExt cx="1900" cy="1900"/>
          </a:xfrm>
        </p:grpSpPr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D21A85D6-A127-40ED-AC6B-128B812CCC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AutoShape 20">
              <a:extLst>
                <a:ext uri="{FF2B5EF4-FFF2-40B4-BE49-F238E27FC236}">
                  <a16:creationId xmlns:a16="http://schemas.microsoft.com/office/drawing/2014/main" id="{6CE47FBA-2CB3-48CC-8AE8-3596FD9F9B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Group 21">
            <a:extLst>
              <a:ext uri="{FF2B5EF4-FFF2-40B4-BE49-F238E27FC236}">
                <a16:creationId xmlns:a16="http://schemas.microsoft.com/office/drawing/2014/main" id="{1FAC0B42-6514-4971-9CD9-745DA5DF5919}"/>
              </a:ext>
            </a:extLst>
          </p:cNvPr>
          <p:cNvGrpSpPr>
            <a:grpSpLocks/>
          </p:cNvGrpSpPr>
          <p:nvPr/>
        </p:nvGrpSpPr>
        <p:grpSpPr bwMode="auto">
          <a:xfrm>
            <a:off x="3205163" y="1341438"/>
            <a:ext cx="142875" cy="142875"/>
            <a:chOff x="1292" y="1310"/>
            <a:chExt cx="1900" cy="1900"/>
          </a:xfrm>
        </p:grpSpPr>
        <p:sp>
          <p:nvSpPr>
            <p:cNvPr id="27" name="AutoShape 22">
              <a:extLst>
                <a:ext uri="{FF2B5EF4-FFF2-40B4-BE49-F238E27FC236}">
                  <a16:creationId xmlns:a16="http://schemas.microsoft.com/office/drawing/2014/main" id="{FB5C0986-B929-4FDC-901A-D9820C9E1B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AutoShape 23">
              <a:extLst>
                <a:ext uri="{FF2B5EF4-FFF2-40B4-BE49-F238E27FC236}">
                  <a16:creationId xmlns:a16="http://schemas.microsoft.com/office/drawing/2014/main" id="{3BF33BFB-8CAB-4718-ACA2-A582F29DDF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Group 24">
            <a:extLst>
              <a:ext uri="{FF2B5EF4-FFF2-40B4-BE49-F238E27FC236}">
                <a16:creationId xmlns:a16="http://schemas.microsoft.com/office/drawing/2014/main" id="{AD559A83-8A3B-4D4D-A30F-7CECBBF67228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1557338"/>
            <a:ext cx="144463" cy="144462"/>
            <a:chOff x="1292" y="1310"/>
            <a:chExt cx="1900" cy="1900"/>
          </a:xfrm>
        </p:grpSpPr>
        <p:sp>
          <p:nvSpPr>
            <p:cNvPr id="30" name="AutoShape 25">
              <a:extLst>
                <a:ext uri="{FF2B5EF4-FFF2-40B4-BE49-F238E27FC236}">
                  <a16:creationId xmlns:a16="http://schemas.microsoft.com/office/drawing/2014/main" id="{26DF9A13-8D98-40B7-88B4-6ECB3760BF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AutoShape 26">
              <a:extLst>
                <a:ext uri="{FF2B5EF4-FFF2-40B4-BE49-F238E27FC236}">
                  <a16:creationId xmlns:a16="http://schemas.microsoft.com/office/drawing/2014/main" id="{3C48859E-7A3C-4609-8D7E-9E3B6AF3DE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4222C9E9-0749-4CFF-AFBD-207C63CBE9D9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981075"/>
            <a:ext cx="358775" cy="358775"/>
            <a:chOff x="1292" y="1310"/>
            <a:chExt cx="1900" cy="1900"/>
          </a:xfrm>
        </p:grpSpPr>
        <p:sp>
          <p:nvSpPr>
            <p:cNvPr id="33" name="AutoShape 28">
              <a:extLst>
                <a:ext uri="{FF2B5EF4-FFF2-40B4-BE49-F238E27FC236}">
                  <a16:creationId xmlns:a16="http://schemas.microsoft.com/office/drawing/2014/main" id="{EE484B75-7A2E-4E55-9ABF-92741F7763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DEA5D">
                    <a:alpha val="52000"/>
                  </a:srgbClr>
                </a:gs>
                <a:gs pos="100000">
                  <a:srgbClr val="EFF339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AutoShape 29">
              <a:extLst>
                <a:ext uri="{FF2B5EF4-FFF2-40B4-BE49-F238E27FC236}">
                  <a16:creationId xmlns:a16="http://schemas.microsoft.com/office/drawing/2014/main" id="{558DC299-4BA7-4143-B1C6-D4E3022EB9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DEA5D">
                    <a:alpha val="80000"/>
                  </a:srgbClr>
                </a:gs>
                <a:gs pos="100000">
                  <a:srgbClr val="EFF339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Group 30">
            <a:extLst>
              <a:ext uri="{FF2B5EF4-FFF2-40B4-BE49-F238E27FC236}">
                <a16:creationId xmlns:a16="http://schemas.microsoft.com/office/drawing/2014/main" id="{54A16020-2E26-4A62-B4F7-F27E8226528E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1844675"/>
            <a:ext cx="287338" cy="287338"/>
            <a:chOff x="1292" y="1310"/>
            <a:chExt cx="1900" cy="1900"/>
          </a:xfrm>
        </p:grpSpPr>
        <p:sp>
          <p:nvSpPr>
            <p:cNvPr id="36" name="AutoShape 31">
              <a:extLst>
                <a:ext uri="{FF2B5EF4-FFF2-40B4-BE49-F238E27FC236}">
                  <a16:creationId xmlns:a16="http://schemas.microsoft.com/office/drawing/2014/main" id="{BCF7B14E-7F6E-4435-88F9-B351612178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AutoShape 32">
              <a:extLst>
                <a:ext uri="{FF2B5EF4-FFF2-40B4-BE49-F238E27FC236}">
                  <a16:creationId xmlns:a16="http://schemas.microsoft.com/office/drawing/2014/main" id="{BEBBD5E9-FCE5-4655-B513-5F2C5AF081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" name="Group 33">
            <a:extLst>
              <a:ext uri="{FF2B5EF4-FFF2-40B4-BE49-F238E27FC236}">
                <a16:creationId xmlns:a16="http://schemas.microsoft.com/office/drawing/2014/main" id="{3EF7D1E0-2B6F-4B16-994F-E6910A662D95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2563813"/>
            <a:ext cx="144462" cy="144462"/>
            <a:chOff x="1292" y="1310"/>
            <a:chExt cx="1900" cy="1900"/>
          </a:xfrm>
        </p:grpSpPr>
        <p:sp>
          <p:nvSpPr>
            <p:cNvPr id="39" name="AutoShape 34">
              <a:extLst>
                <a:ext uri="{FF2B5EF4-FFF2-40B4-BE49-F238E27FC236}">
                  <a16:creationId xmlns:a16="http://schemas.microsoft.com/office/drawing/2014/main" id="{673D45DC-2E36-4954-9365-77277597E3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AutoShape 35">
              <a:extLst>
                <a:ext uri="{FF2B5EF4-FFF2-40B4-BE49-F238E27FC236}">
                  <a16:creationId xmlns:a16="http://schemas.microsoft.com/office/drawing/2014/main" id="{A21DC77B-0B15-4D64-9726-ABF1D6FE0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504DA016-D5BC-458F-A050-AED7CF3D9310}"/>
              </a:ext>
            </a:extLst>
          </p:cNvPr>
          <p:cNvGrpSpPr>
            <a:grpSpLocks/>
          </p:cNvGrpSpPr>
          <p:nvPr/>
        </p:nvGrpSpPr>
        <p:grpSpPr bwMode="auto">
          <a:xfrm>
            <a:off x="6227763" y="2708275"/>
            <a:ext cx="144462" cy="144463"/>
            <a:chOff x="1292" y="1310"/>
            <a:chExt cx="1900" cy="1900"/>
          </a:xfrm>
        </p:grpSpPr>
        <p:sp>
          <p:nvSpPr>
            <p:cNvPr id="42" name="AutoShape 37">
              <a:extLst>
                <a:ext uri="{FF2B5EF4-FFF2-40B4-BE49-F238E27FC236}">
                  <a16:creationId xmlns:a16="http://schemas.microsoft.com/office/drawing/2014/main" id="{56CA094F-A39E-4D47-B64A-15ECAF6849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AutoShape 38">
              <a:extLst>
                <a:ext uri="{FF2B5EF4-FFF2-40B4-BE49-F238E27FC236}">
                  <a16:creationId xmlns:a16="http://schemas.microsoft.com/office/drawing/2014/main" id="{A703FDF0-2D44-457C-908C-DFE66B0EBB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4" name="Group 39">
            <a:extLst>
              <a:ext uri="{FF2B5EF4-FFF2-40B4-BE49-F238E27FC236}">
                <a16:creationId xmlns:a16="http://schemas.microsoft.com/office/drawing/2014/main" id="{96EDA788-5C46-432C-ABA2-607057A42BCD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420938"/>
            <a:ext cx="144462" cy="144462"/>
            <a:chOff x="1292" y="1310"/>
            <a:chExt cx="1900" cy="1900"/>
          </a:xfrm>
        </p:grpSpPr>
        <p:sp>
          <p:nvSpPr>
            <p:cNvPr id="45" name="AutoShape 40">
              <a:extLst>
                <a:ext uri="{FF2B5EF4-FFF2-40B4-BE49-F238E27FC236}">
                  <a16:creationId xmlns:a16="http://schemas.microsoft.com/office/drawing/2014/main" id="{6B1DE57F-0D6F-4CBE-A0AB-F70A8C1EFF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AutoShape 41">
              <a:extLst>
                <a:ext uri="{FF2B5EF4-FFF2-40B4-BE49-F238E27FC236}">
                  <a16:creationId xmlns:a16="http://schemas.microsoft.com/office/drawing/2014/main" id="{B509F7A6-10AE-4EAC-BC27-1F9DC0B632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7" name="Group 42">
            <a:extLst>
              <a:ext uri="{FF2B5EF4-FFF2-40B4-BE49-F238E27FC236}">
                <a16:creationId xmlns:a16="http://schemas.microsoft.com/office/drawing/2014/main" id="{0C1531F4-DAD6-4368-8256-75392BE65A7F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989138"/>
            <a:ext cx="144462" cy="144462"/>
            <a:chOff x="1292" y="1310"/>
            <a:chExt cx="1900" cy="1900"/>
          </a:xfrm>
        </p:grpSpPr>
        <p:sp>
          <p:nvSpPr>
            <p:cNvPr id="48" name="AutoShape 43">
              <a:extLst>
                <a:ext uri="{FF2B5EF4-FFF2-40B4-BE49-F238E27FC236}">
                  <a16:creationId xmlns:a16="http://schemas.microsoft.com/office/drawing/2014/main" id="{E7EC33EC-AE14-46CC-9C9F-AD2611DA86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AutoShape 44">
              <a:extLst>
                <a:ext uri="{FF2B5EF4-FFF2-40B4-BE49-F238E27FC236}">
                  <a16:creationId xmlns:a16="http://schemas.microsoft.com/office/drawing/2014/main" id="{EC7F33F0-7ACB-4247-BFF9-C74805E9E9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Group 45">
            <a:extLst>
              <a:ext uri="{FF2B5EF4-FFF2-40B4-BE49-F238E27FC236}">
                <a16:creationId xmlns:a16="http://schemas.microsoft.com/office/drawing/2014/main" id="{F2F21440-88F0-475E-80CC-A003D3F63AB8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700213"/>
            <a:ext cx="215900" cy="215900"/>
            <a:chOff x="1292" y="1310"/>
            <a:chExt cx="1900" cy="1900"/>
          </a:xfrm>
        </p:grpSpPr>
        <p:sp>
          <p:nvSpPr>
            <p:cNvPr id="51" name="AutoShape 46">
              <a:extLst>
                <a:ext uri="{FF2B5EF4-FFF2-40B4-BE49-F238E27FC236}">
                  <a16:creationId xmlns:a16="http://schemas.microsoft.com/office/drawing/2014/main" id="{4E103961-C354-4095-958F-92F486B4CD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AutoShape 47">
              <a:extLst>
                <a:ext uri="{FF2B5EF4-FFF2-40B4-BE49-F238E27FC236}">
                  <a16:creationId xmlns:a16="http://schemas.microsoft.com/office/drawing/2014/main" id="{716A4BA6-AE7D-4E5E-8037-871D2655D5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Group 48">
            <a:extLst>
              <a:ext uri="{FF2B5EF4-FFF2-40B4-BE49-F238E27FC236}">
                <a16:creationId xmlns:a16="http://schemas.microsoft.com/office/drawing/2014/main" id="{AE96F5D5-8F24-4131-9DAB-8DF06A0637E2}"/>
              </a:ext>
            </a:extLst>
          </p:cNvPr>
          <p:cNvGrpSpPr>
            <a:grpSpLocks/>
          </p:cNvGrpSpPr>
          <p:nvPr/>
        </p:nvGrpSpPr>
        <p:grpSpPr bwMode="auto">
          <a:xfrm>
            <a:off x="1765300" y="2708275"/>
            <a:ext cx="142875" cy="142875"/>
            <a:chOff x="1292" y="1310"/>
            <a:chExt cx="1900" cy="1900"/>
          </a:xfrm>
        </p:grpSpPr>
        <p:sp>
          <p:nvSpPr>
            <p:cNvPr id="54" name="AutoShape 49">
              <a:extLst>
                <a:ext uri="{FF2B5EF4-FFF2-40B4-BE49-F238E27FC236}">
                  <a16:creationId xmlns:a16="http://schemas.microsoft.com/office/drawing/2014/main" id="{4CE16400-CD3A-4EA8-A2C4-A7209C4F1C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AutoShape 50">
              <a:extLst>
                <a:ext uri="{FF2B5EF4-FFF2-40B4-BE49-F238E27FC236}">
                  <a16:creationId xmlns:a16="http://schemas.microsoft.com/office/drawing/2014/main" id="{C5D756F0-B667-48DA-B5D5-98A42368D6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Group 51">
            <a:extLst>
              <a:ext uri="{FF2B5EF4-FFF2-40B4-BE49-F238E27FC236}">
                <a16:creationId xmlns:a16="http://schemas.microsoft.com/office/drawing/2014/main" id="{3228E226-284B-4F60-8FC5-AFD554BD920E}"/>
              </a:ext>
            </a:extLst>
          </p:cNvPr>
          <p:cNvGrpSpPr>
            <a:grpSpLocks/>
          </p:cNvGrpSpPr>
          <p:nvPr/>
        </p:nvGrpSpPr>
        <p:grpSpPr bwMode="auto">
          <a:xfrm>
            <a:off x="6516688" y="476250"/>
            <a:ext cx="144462" cy="144463"/>
            <a:chOff x="1292" y="1310"/>
            <a:chExt cx="1900" cy="1900"/>
          </a:xfrm>
        </p:grpSpPr>
        <p:sp>
          <p:nvSpPr>
            <p:cNvPr id="57" name="AutoShape 52">
              <a:extLst>
                <a:ext uri="{FF2B5EF4-FFF2-40B4-BE49-F238E27FC236}">
                  <a16:creationId xmlns:a16="http://schemas.microsoft.com/office/drawing/2014/main" id="{C90194DB-84F6-4CC3-BB7B-D404CF5800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AutoShape 53">
              <a:extLst>
                <a:ext uri="{FF2B5EF4-FFF2-40B4-BE49-F238E27FC236}">
                  <a16:creationId xmlns:a16="http://schemas.microsoft.com/office/drawing/2014/main" id="{B29EABD2-4220-4D4D-9E35-939776BAAB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9" name="Group 54">
            <a:extLst>
              <a:ext uri="{FF2B5EF4-FFF2-40B4-BE49-F238E27FC236}">
                <a16:creationId xmlns:a16="http://schemas.microsoft.com/office/drawing/2014/main" id="{BA651443-53BE-40B2-A1AC-6BDF087C9A4E}"/>
              </a:ext>
            </a:extLst>
          </p:cNvPr>
          <p:cNvGrpSpPr>
            <a:grpSpLocks/>
          </p:cNvGrpSpPr>
          <p:nvPr/>
        </p:nvGrpSpPr>
        <p:grpSpPr bwMode="auto">
          <a:xfrm>
            <a:off x="7883525" y="758825"/>
            <a:ext cx="73025" cy="73025"/>
            <a:chOff x="1292" y="1310"/>
            <a:chExt cx="1900" cy="1900"/>
          </a:xfrm>
        </p:grpSpPr>
        <p:sp>
          <p:nvSpPr>
            <p:cNvPr id="60" name="AutoShape 55">
              <a:extLst>
                <a:ext uri="{FF2B5EF4-FFF2-40B4-BE49-F238E27FC236}">
                  <a16:creationId xmlns:a16="http://schemas.microsoft.com/office/drawing/2014/main" id="{057CA2CD-08AC-49D1-B09C-AF7216ECDB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AutoShape 56">
              <a:extLst>
                <a:ext uri="{FF2B5EF4-FFF2-40B4-BE49-F238E27FC236}">
                  <a16:creationId xmlns:a16="http://schemas.microsoft.com/office/drawing/2014/main" id="{82617401-0D31-4C11-9AD1-FF3ED9B4AF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Group 57">
            <a:extLst>
              <a:ext uri="{FF2B5EF4-FFF2-40B4-BE49-F238E27FC236}">
                <a16:creationId xmlns:a16="http://schemas.microsoft.com/office/drawing/2014/main" id="{B896E9CD-8CF6-4974-9C47-C6058AAE0FBB}"/>
              </a:ext>
            </a:extLst>
          </p:cNvPr>
          <p:cNvGrpSpPr>
            <a:grpSpLocks/>
          </p:cNvGrpSpPr>
          <p:nvPr/>
        </p:nvGrpSpPr>
        <p:grpSpPr bwMode="auto">
          <a:xfrm>
            <a:off x="8388350" y="1916113"/>
            <a:ext cx="144463" cy="144462"/>
            <a:chOff x="1292" y="1310"/>
            <a:chExt cx="1900" cy="1900"/>
          </a:xfrm>
        </p:grpSpPr>
        <p:sp>
          <p:nvSpPr>
            <p:cNvPr id="63" name="AutoShape 58">
              <a:extLst>
                <a:ext uri="{FF2B5EF4-FFF2-40B4-BE49-F238E27FC236}">
                  <a16:creationId xmlns:a16="http://schemas.microsoft.com/office/drawing/2014/main" id="{F5197460-D4A8-4650-AB97-28BB69C78E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AutoShape 59">
              <a:extLst>
                <a:ext uri="{FF2B5EF4-FFF2-40B4-BE49-F238E27FC236}">
                  <a16:creationId xmlns:a16="http://schemas.microsoft.com/office/drawing/2014/main" id="{357F993E-6D46-49F5-8527-2386C9080B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Group 60">
            <a:extLst>
              <a:ext uri="{FF2B5EF4-FFF2-40B4-BE49-F238E27FC236}">
                <a16:creationId xmlns:a16="http://schemas.microsoft.com/office/drawing/2014/main" id="{75F12F40-D899-4EAB-9E6D-9298F79047FF}"/>
              </a:ext>
            </a:extLst>
          </p:cNvPr>
          <p:cNvGrpSpPr>
            <a:grpSpLocks/>
          </p:cNvGrpSpPr>
          <p:nvPr/>
        </p:nvGrpSpPr>
        <p:grpSpPr bwMode="auto">
          <a:xfrm>
            <a:off x="7667625" y="1628775"/>
            <a:ext cx="144463" cy="144463"/>
            <a:chOff x="1292" y="1310"/>
            <a:chExt cx="1900" cy="1900"/>
          </a:xfrm>
        </p:grpSpPr>
        <p:sp>
          <p:nvSpPr>
            <p:cNvPr id="66" name="AutoShape 61">
              <a:extLst>
                <a:ext uri="{FF2B5EF4-FFF2-40B4-BE49-F238E27FC236}">
                  <a16:creationId xmlns:a16="http://schemas.microsoft.com/office/drawing/2014/main" id="{11207524-76C4-486E-A6EF-0B754836F5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AutoShape 62">
              <a:extLst>
                <a:ext uri="{FF2B5EF4-FFF2-40B4-BE49-F238E27FC236}">
                  <a16:creationId xmlns:a16="http://schemas.microsoft.com/office/drawing/2014/main" id="{2DE85028-B9BF-445D-A324-BAC9843A36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8" name="Group 63">
            <a:extLst>
              <a:ext uri="{FF2B5EF4-FFF2-40B4-BE49-F238E27FC236}">
                <a16:creationId xmlns:a16="http://schemas.microsoft.com/office/drawing/2014/main" id="{00B2EE04-5569-4AA9-ADEA-FE00D9C1CF84}"/>
              </a:ext>
            </a:extLst>
          </p:cNvPr>
          <p:cNvGrpSpPr>
            <a:grpSpLocks/>
          </p:cNvGrpSpPr>
          <p:nvPr/>
        </p:nvGrpSpPr>
        <p:grpSpPr bwMode="auto">
          <a:xfrm>
            <a:off x="5508625" y="1052513"/>
            <a:ext cx="144463" cy="144462"/>
            <a:chOff x="1292" y="1310"/>
            <a:chExt cx="1900" cy="1900"/>
          </a:xfrm>
        </p:grpSpPr>
        <p:sp>
          <p:nvSpPr>
            <p:cNvPr id="69" name="AutoShape 64">
              <a:extLst>
                <a:ext uri="{FF2B5EF4-FFF2-40B4-BE49-F238E27FC236}">
                  <a16:creationId xmlns:a16="http://schemas.microsoft.com/office/drawing/2014/main" id="{B213C12B-DB1E-43F8-AB5F-A322347E59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AutoShape 65">
              <a:extLst>
                <a:ext uri="{FF2B5EF4-FFF2-40B4-BE49-F238E27FC236}">
                  <a16:creationId xmlns:a16="http://schemas.microsoft.com/office/drawing/2014/main" id="{7A68B7DE-6593-48F8-B5E9-B181FE7AE6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Group 66">
            <a:extLst>
              <a:ext uri="{FF2B5EF4-FFF2-40B4-BE49-F238E27FC236}">
                <a16:creationId xmlns:a16="http://schemas.microsoft.com/office/drawing/2014/main" id="{0D72D236-DFFC-4018-A785-DDD4DCEE3C7C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692150"/>
            <a:ext cx="144463" cy="144463"/>
            <a:chOff x="1292" y="1310"/>
            <a:chExt cx="1900" cy="1900"/>
          </a:xfrm>
        </p:grpSpPr>
        <p:sp>
          <p:nvSpPr>
            <p:cNvPr id="72" name="AutoShape 67">
              <a:extLst>
                <a:ext uri="{FF2B5EF4-FFF2-40B4-BE49-F238E27FC236}">
                  <a16:creationId xmlns:a16="http://schemas.microsoft.com/office/drawing/2014/main" id="{49DA4BE7-5FDD-457E-A280-739C3F9DD1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AutoShape 68">
              <a:extLst>
                <a:ext uri="{FF2B5EF4-FFF2-40B4-BE49-F238E27FC236}">
                  <a16:creationId xmlns:a16="http://schemas.microsoft.com/office/drawing/2014/main" id="{FB711755-6B05-4656-B939-A26DC91CB1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4" name="Group 69">
            <a:extLst>
              <a:ext uri="{FF2B5EF4-FFF2-40B4-BE49-F238E27FC236}">
                <a16:creationId xmlns:a16="http://schemas.microsoft.com/office/drawing/2014/main" id="{8A2E8067-EBF2-403C-A96B-C5EBD37A3589}"/>
              </a:ext>
            </a:extLst>
          </p:cNvPr>
          <p:cNvGrpSpPr>
            <a:grpSpLocks/>
          </p:cNvGrpSpPr>
          <p:nvPr/>
        </p:nvGrpSpPr>
        <p:grpSpPr bwMode="auto">
          <a:xfrm>
            <a:off x="3421063" y="692150"/>
            <a:ext cx="142875" cy="142875"/>
            <a:chOff x="1292" y="1310"/>
            <a:chExt cx="1900" cy="1900"/>
          </a:xfrm>
        </p:grpSpPr>
        <p:sp>
          <p:nvSpPr>
            <p:cNvPr id="75" name="AutoShape 70">
              <a:extLst>
                <a:ext uri="{FF2B5EF4-FFF2-40B4-BE49-F238E27FC236}">
                  <a16:creationId xmlns:a16="http://schemas.microsoft.com/office/drawing/2014/main" id="{999F1963-CF14-4AE1-9E04-7DD154782C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AutoShape 71">
              <a:extLst>
                <a:ext uri="{FF2B5EF4-FFF2-40B4-BE49-F238E27FC236}">
                  <a16:creationId xmlns:a16="http://schemas.microsoft.com/office/drawing/2014/main" id="{8A6795F8-E210-4507-9041-CC3E40B9EF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7" name="Group 72">
            <a:extLst>
              <a:ext uri="{FF2B5EF4-FFF2-40B4-BE49-F238E27FC236}">
                <a16:creationId xmlns:a16="http://schemas.microsoft.com/office/drawing/2014/main" id="{49F7BB50-A9AB-4DA7-AC02-3C9C4C008EE2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549275"/>
            <a:ext cx="144463" cy="144463"/>
            <a:chOff x="1292" y="1310"/>
            <a:chExt cx="1900" cy="1900"/>
          </a:xfrm>
        </p:grpSpPr>
        <p:sp>
          <p:nvSpPr>
            <p:cNvPr id="78" name="AutoShape 73">
              <a:extLst>
                <a:ext uri="{FF2B5EF4-FFF2-40B4-BE49-F238E27FC236}">
                  <a16:creationId xmlns:a16="http://schemas.microsoft.com/office/drawing/2014/main" id="{69393A84-34E6-46E2-B4D6-8E1F34A08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AutoShape 74">
              <a:extLst>
                <a:ext uri="{FF2B5EF4-FFF2-40B4-BE49-F238E27FC236}">
                  <a16:creationId xmlns:a16="http://schemas.microsoft.com/office/drawing/2014/main" id="{91070EBB-1D20-4300-8A7E-3955D2DA4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0" name="Group 75">
            <a:extLst>
              <a:ext uri="{FF2B5EF4-FFF2-40B4-BE49-F238E27FC236}">
                <a16:creationId xmlns:a16="http://schemas.microsoft.com/office/drawing/2014/main" id="{EC59A6E7-2CA8-4808-85FC-E7A75F35D08C}"/>
              </a:ext>
            </a:extLst>
          </p:cNvPr>
          <p:cNvGrpSpPr>
            <a:grpSpLocks/>
          </p:cNvGrpSpPr>
          <p:nvPr/>
        </p:nvGrpSpPr>
        <p:grpSpPr bwMode="auto">
          <a:xfrm>
            <a:off x="1692275" y="908050"/>
            <a:ext cx="144463" cy="144463"/>
            <a:chOff x="1292" y="1310"/>
            <a:chExt cx="1900" cy="1900"/>
          </a:xfrm>
        </p:grpSpPr>
        <p:sp>
          <p:nvSpPr>
            <p:cNvPr id="81" name="AutoShape 76">
              <a:extLst>
                <a:ext uri="{FF2B5EF4-FFF2-40B4-BE49-F238E27FC236}">
                  <a16:creationId xmlns:a16="http://schemas.microsoft.com/office/drawing/2014/main" id="{59B232FC-275D-4DE1-AB95-A78DDBD320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AutoShape 77">
              <a:extLst>
                <a:ext uri="{FF2B5EF4-FFF2-40B4-BE49-F238E27FC236}">
                  <a16:creationId xmlns:a16="http://schemas.microsoft.com/office/drawing/2014/main" id="{534FD309-9991-429C-93D2-8F4F9126F9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3" name="Group 78">
            <a:extLst>
              <a:ext uri="{FF2B5EF4-FFF2-40B4-BE49-F238E27FC236}">
                <a16:creationId xmlns:a16="http://schemas.microsoft.com/office/drawing/2014/main" id="{A53D25CC-9B19-4606-8A6D-4A495ED77CDE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1484313"/>
            <a:ext cx="144462" cy="144462"/>
            <a:chOff x="1292" y="1310"/>
            <a:chExt cx="1900" cy="1900"/>
          </a:xfrm>
        </p:grpSpPr>
        <p:sp>
          <p:nvSpPr>
            <p:cNvPr id="84" name="AutoShape 79">
              <a:extLst>
                <a:ext uri="{FF2B5EF4-FFF2-40B4-BE49-F238E27FC236}">
                  <a16:creationId xmlns:a16="http://schemas.microsoft.com/office/drawing/2014/main" id="{A9D69904-FFB2-4530-B13D-B701328666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AutoShape 80">
              <a:extLst>
                <a:ext uri="{FF2B5EF4-FFF2-40B4-BE49-F238E27FC236}">
                  <a16:creationId xmlns:a16="http://schemas.microsoft.com/office/drawing/2014/main" id="{77F8DBBF-03CC-4EE4-95FE-853A741A6D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Group 81">
            <a:extLst>
              <a:ext uri="{FF2B5EF4-FFF2-40B4-BE49-F238E27FC236}">
                <a16:creationId xmlns:a16="http://schemas.microsoft.com/office/drawing/2014/main" id="{65BDAB0B-714F-42E5-BDB9-8A903EC2FCC9}"/>
              </a:ext>
            </a:extLst>
          </p:cNvPr>
          <p:cNvGrpSpPr>
            <a:grpSpLocks/>
          </p:cNvGrpSpPr>
          <p:nvPr/>
        </p:nvGrpSpPr>
        <p:grpSpPr bwMode="auto">
          <a:xfrm>
            <a:off x="6732588" y="2060575"/>
            <a:ext cx="287337" cy="287338"/>
            <a:chOff x="1292" y="1310"/>
            <a:chExt cx="1900" cy="1900"/>
          </a:xfrm>
        </p:grpSpPr>
        <p:sp>
          <p:nvSpPr>
            <p:cNvPr id="87" name="AutoShape 82">
              <a:extLst>
                <a:ext uri="{FF2B5EF4-FFF2-40B4-BE49-F238E27FC236}">
                  <a16:creationId xmlns:a16="http://schemas.microsoft.com/office/drawing/2014/main" id="{18993A12-D218-4A1F-9DDD-DF7570ED4B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" name="AutoShape 83">
              <a:extLst>
                <a:ext uri="{FF2B5EF4-FFF2-40B4-BE49-F238E27FC236}">
                  <a16:creationId xmlns:a16="http://schemas.microsoft.com/office/drawing/2014/main" id="{6C2FF7CA-F59E-41BA-B062-47B3736ED3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Group 84">
            <a:extLst>
              <a:ext uri="{FF2B5EF4-FFF2-40B4-BE49-F238E27FC236}">
                <a16:creationId xmlns:a16="http://schemas.microsoft.com/office/drawing/2014/main" id="{7D4C4155-6C94-4653-97D1-FD46907E9B04}"/>
              </a:ext>
            </a:extLst>
          </p:cNvPr>
          <p:cNvGrpSpPr>
            <a:grpSpLocks/>
          </p:cNvGrpSpPr>
          <p:nvPr/>
        </p:nvGrpSpPr>
        <p:grpSpPr bwMode="auto">
          <a:xfrm>
            <a:off x="2914650" y="3716338"/>
            <a:ext cx="144463" cy="144462"/>
            <a:chOff x="1292" y="1310"/>
            <a:chExt cx="1900" cy="1900"/>
          </a:xfrm>
        </p:grpSpPr>
        <p:sp>
          <p:nvSpPr>
            <p:cNvPr id="90" name="AutoShape 85">
              <a:extLst>
                <a:ext uri="{FF2B5EF4-FFF2-40B4-BE49-F238E27FC236}">
                  <a16:creationId xmlns:a16="http://schemas.microsoft.com/office/drawing/2014/main" id="{01890642-9BCB-44EE-A31E-9B82EA2E6B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AutoShape 86">
              <a:extLst>
                <a:ext uri="{FF2B5EF4-FFF2-40B4-BE49-F238E27FC236}">
                  <a16:creationId xmlns:a16="http://schemas.microsoft.com/office/drawing/2014/main" id="{CB895109-C2EB-4F0E-98BB-202FE429BC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" name="Group 87">
            <a:extLst>
              <a:ext uri="{FF2B5EF4-FFF2-40B4-BE49-F238E27FC236}">
                <a16:creationId xmlns:a16="http://schemas.microsoft.com/office/drawing/2014/main" id="{63151E48-C8A1-4BD5-A548-06FB6ED9514E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284538"/>
            <a:ext cx="142875" cy="142875"/>
            <a:chOff x="1292" y="1310"/>
            <a:chExt cx="1900" cy="1900"/>
          </a:xfrm>
        </p:grpSpPr>
        <p:sp>
          <p:nvSpPr>
            <p:cNvPr id="93" name="AutoShape 88">
              <a:extLst>
                <a:ext uri="{FF2B5EF4-FFF2-40B4-BE49-F238E27FC236}">
                  <a16:creationId xmlns:a16="http://schemas.microsoft.com/office/drawing/2014/main" id="{E5F9CEC8-233E-465A-BCD0-CFEEA8E78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" name="AutoShape 89">
              <a:extLst>
                <a:ext uri="{FF2B5EF4-FFF2-40B4-BE49-F238E27FC236}">
                  <a16:creationId xmlns:a16="http://schemas.microsoft.com/office/drawing/2014/main" id="{E220D0A0-8FFE-4084-B244-048E8A9A14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5" name="Group 90">
            <a:extLst>
              <a:ext uri="{FF2B5EF4-FFF2-40B4-BE49-F238E27FC236}">
                <a16:creationId xmlns:a16="http://schemas.microsoft.com/office/drawing/2014/main" id="{75967F61-F81B-4F24-B461-AECC1CB72B62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2997200"/>
            <a:ext cx="144463" cy="144463"/>
            <a:chOff x="1292" y="1310"/>
            <a:chExt cx="1900" cy="1900"/>
          </a:xfrm>
        </p:grpSpPr>
        <p:sp>
          <p:nvSpPr>
            <p:cNvPr id="96" name="AutoShape 91">
              <a:extLst>
                <a:ext uri="{FF2B5EF4-FFF2-40B4-BE49-F238E27FC236}">
                  <a16:creationId xmlns:a16="http://schemas.microsoft.com/office/drawing/2014/main" id="{558B70A0-56B5-4210-AA4E-D98ED669B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" name="AutoShape 92">
              <a:extLst>
                <a:ext uri="{FF2B5EF4-FFF2-40B4-BE49-F238E27FC236}">
                  <a16:creationId xmlns:a16="http://schemas.microsoft.com/office/drawing/2014/main" id="{C7C17E40-A5F5-46C5-BC90-43AD9D7EB9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8" name="Group 93">
            <a:extLst>
              <a:ext uri="{FF2B5EF4-FFF2-40B4-BE49-F238E27FC236}">
                <a16:creationId xmlns:a16="http://schemas.microsoft.com/office/drawing/2014/main" id="{354FE60B-EF1E-4580-95CF-706DF87CB7FA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3429000"/>
            <a:ext cx="360362" cy="360363"/>
            <a:chOff x="1292" y="1310"/>
            <a:chExt cx="1900" cy="1900"/>
          </a:xfrm>
        </p:grpSpPr>
        <p:sp>
          <p:nvSpPr>
            <p:cNvPr id="99" name="AutoShape 94">
              <a:extLst>
                <a:ext uri="{FF2B5EF4-FFF2-40B4-BE49-F238E27FC236}">
                  <a16:creationId xmlns:a16="http://schemas.microsoft.com/office/drawing/2014/main" id="{5EAC4BDD-ECE0-4428-9466-6496EF6EA5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" name="AutoShape 95">
              <a:extLst>
                <a:ext uri="{FF2B5EF4-FFF2-40B4-BE49-F238E27FC236}">
                  <a16:creationId xmlns:a16="http://schemas.microsoft.com/office/drawing/2014/main" id="{68987768-4B00-405D-B7B7-62152E6B53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CE7C7C">
                    <a:alpha val="80000"/>
                  </a:srgbClr>
                </a:gs>
                <a:gs pos="100000">
                  <a:srgbClr val="CFB4B1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1" name="Group 96">
            <a:extLst>
              <a:ext uri="{FF2B5EF4-FFF2-40B4-BE49-F238E27FC236}">
                <a16:creationId xmlns:a16="http://schemas.microsoft.com/office/drawing/2014/main" id="{67C94318-BB74-4AD5-B76F-B1F970F44FEB}"/>
              </a:ext>
            </a:extLst>
          </p:cNvPr>
          <p:cNvGrpSpPr>
            <a:grpSpLocks/>
          </p:cNvGrpSpPr>
          <p:nvPr/>
        </p:nvGrpSpPr>
        <p:grpSpPr bwMode="auto">
          <a:xfrm>
            <a:off x="3492500" y="2276475"/>
            <a:ext cx="431800" cy="431800"/>
            <a:chOff x="1292" y="1310"/>
            <a:chExt cx="1900" cy="1900"/>
          </a:xfrm>
        </p:grpSpPr>
        <p:sp>
          <p:nvSpPr>
            <p:cNvPr id="102" name="AutoShape 97">
              <a:extLst>
                <a:ext uri="{FF2B5EF4-FFF2-40B4-BE49-F238E27FC236}">
                  <a16:creationId xmlns:a16="http://schemas.microsoft.com/office/drawing/2014/main" id="{C7E2F0B8-5126-4DB4-B18A-A137E2A31C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" name="AutoShape 98">
              <a:extLst>
                <a:ext uri="{FF2B5EF4-FFF2-40B4-BE49-F238E27FC236}">
                  <a16:creationId xmlns:a16="http://schemas.microsoft.com/office/drawing/2014/main" id="{125C7BB8-2187-4BCC-A6E4-59D4FFD138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4" name="Group 99">
            <a:extLst>
              <a:ext uri="{FF2B5EF4-FFF2-40B4-BE49-F238E27FC236}">
                <a16:creationId xmlns:a16="http://schemas.microsoft.com/office/drawing/2014/main" id="{7F52EFE8-14AE-4178-A097-580BF131E857}"/>
              </a:ext>
            </a:extLst>
          </p:cNvPr>
          <p:cNvGrpSpPr>
            <a:grpSpLocks/>
          </p:cNvGrpSpPr>
          <p:nvPr/>
        </p:nvGrpSpPr>
        <p:grpSpPr bwMode="auto">
          <a:xfrm>
            <a:off x="6877050" y="2708275"/>
            <a:ext cx="144463" cy="144463"/>
            <a:chOff x="1292" y="1310"/>
            <a:chExt cx="1900" cy="1900"/>
          </a:xfrm>
        </p:grpSpPr>
        <p:sp>
          <p:nvSpPr>
            <p:cNvPr id="105" name="AutoShape 100">
              <a:extLst>
                <a:ext uri="{FF2B5EF4-FFF2-40B4-BE49-F238E27FC236}">
                  <a16:creationId xmlns:a16="http://schemas.microsoft.com/office/drawing/2014/main" id="{6D98B2E7-B78E-44DB-BF99-29B1E7D7DF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AutoShape 101">
              <a:extLst>
                <a:ext uri="{FF2B5EF4-FFF2-40B4-BE49-F238E27FC236}">
                  <a16:creationId xmlns:a16="http://schemas.microsoft.com/office/drawing/2014/main" id="{24A4E1FA-62CF-4C31-BDE2-FBF907D849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CEAC34D4-C2A0-45B0-AD83-DD5CF07DD263}"/>
              </a:ext>
            </a:extLst>
          </p:cNvPr>
          <p:cNvGrpSpPr>
            <a:grpSpLocks/>
          </p:cNvGrpSpPr>
          <p:nvPr/>
        </p:nvGrpSpPr>
        <p:grpSpPr bwMode="auto">
          <a:xfrm>
            <a:off x="7339013" y="2774950"/>
            <a:ext cx="73025" cy="73025"/>
            <a:chOff x="1292" y="1310"/>
            <a:chExt cx="1900" cy="1900"/>
          </a:xfrm>
        </p:grpSpPr>
        <p:sp>
          <p:nvSpPr>
            <p:cNvPr id="108" name="AutoShape 103">
              <a:extLst>
                <a:ext uri="{FF2B5EF4-FFF2-40B4-BE49-F238E27FC236}">
                  <a16:creationId xmlns:a16="http://schemas.microsoft.com/office/drawing/2014/main" id="{6F8B63E8-53C6-4732-B0D8-B69A39E1F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9" name="AutoShape 104">
              <a:extLst>
                <a:ext uri="{FF2B5EF4-FFF2-40B4-BE49-F238E27FC236}">
                  <a16:creationId xmlns:a16="http://schemas.microsoft.com/office/drawing/2014/main" id="{E6EF71AD-BFA4-40ED-8EBA-4974D2466B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0" name="Group 105">
            <a:extLst>
              <a:ext uri="{FF2B5EF4-FFF2-40B4-BE49-F238E27FC236}">
                <a16:creationId xmlns:a16="http://schemas.microsoft.com/office/drawing/2014/main" id="{18D5FE47-42CE-431F-906B-8DC778D00CBF}"/>
              </a:ext>
            </a:extLst>
          </p:cNvPr>
          <p:cNvGrpSpPr>
            <a:grpSpLocks/>
          </p:cNvGrpSpPr>
          <p:nvPr/>
        </p:nvGrpSpPr>
        <p:grpSpPr bwMode="auto">
          <a:xfrm>
            <a:off x="8027988" y="3213100"/>
            <a:ext cx="144462" cy="144463"/>
            <a:chOff x="1292" y="1310"/>
            <a:chExt cx="1900" cy="1900"/>
          </a:xfrm>
        </p:grpSpPr>
        <p:sp>
          <p:nvSpPr>
            <p:cNvPr id="111" name="AutoShape 106">
              <a:extLst>
                <a:ext uri="{FF2B5EF4-FFF2-40B4-BE49-F238E27FC236}">
                  <a16:creationId xmlns:a16="http://schemas.microsoft.com/office/drawing/2014/main" id="{099C5286-1A03-4F05-8C8E-78EC2087A3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" name="AutoShape 107">
              <a:extLst>
                <a:ext uri="{FF2B5EF4-FFF2-40B4-BE49-F238E27FC236}">
                  <a16:creationId xmlns:a16="http://schemas.microsoft.com/office/drawing/2014/main" id="{F410E0E2-AD75-4BCB-AFA2-EF5B727E07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3" name="Group 108">
            <a:extLst>
              <a:ext uri="{FF2B5EF4-FFF2-40B4-BE49-F238E27FC236}">
                <a16:creationId xmlns:a16="http://schemas.microsoft.com/office/drawing/2014/main" id="{B36CACC2-F7AE-4688-9B53-E9FA404A974A}"/>
              </a:ext>
            </a:extLst>
          </p:cNvPr>
          <p:cNvGrpSpPr>
            <a:grpSpLocks/>
          </p:cNvGrpSpPr>
          <p:nvPr/>
        </p:nvGrpSpPr>
        <p:grpSpPr bwMode="auto">
          <a:xfrm>
            <a:off x="7092950" y="3500438"/>
            <a:ext cx="144463" cy="144462"/>
            <a:chOff x="1292" y="1310"/>
            <a:chExt cx="1900" cy="1900"/>
          </a:xfrm>
        </p:grpSpPr>
        <p:sp>
          <p:nvSpPr>
            <p:cNvPr id="114" name="AutoShape 109">
              <a:extLst>
                <a:ext uri="{FF2B5EF4-FFF2-40B4-BE49-F238E27FC236}">
                  <a16:creationId xmlns:a16="http://schemas.microsoft.com/office/drawing/2014/main" id="{C8D56C80-1619-4613-AE8D-E8A76B24BA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" name="AutoShape 110">
              <a:extLst>
                <a:ext uri="{FF2B5EF4-FFF2-40B4-BE49-F238E27FC236}">
                  <a16:creationId xmlns:a16="http://schemas.microsoft.com/office/drawing/2014/main" id="{10F94693-93F5-494E-9FFA-6943296ACA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6" name="Group 111">
            <a:extLst>
              <a:ext uri="{FF2B5EF4-FFF2-40B4-BE49-F238E27FC236}">
                <a16:creationId xmlns:a16="http://schemas.microsoft.com/office/drawing/2014/main" id="{624889B3-94C9-4884-965D-312E6C1F11B3}"/>
              </a:ext>
            </a:extLst>
          </p:cNvPr>
          <p:cNvGrpSpPr>
            <a:grpSpLocks/>
          </p:cNvGrpSpPr>
          <p:nvPr/>
        </p:nvGrpSpPr>
        <p:grpSpPr bwMode="auto">
          <a:xfrm>
            <a:off x="6805613" y="1484313"/>
            <a:ext cx="142875" cy="142875"/>
            <a:chOff x="1292" y="1310"/>
            <a:chExt cx="1900" cy="1900"/>
          </a:xfrm>
        </p:grpSpPr>
        <p:sp>
          <p:nvSpPr>
            <p:cNvPr id="117" name="AutoShape 112">
              <a:extLst>
                <a:ext uri="{FF2B5EF4-FFF2-40B4-BE49-F238E27FC236}">
                  <a16:creationId xmlns:a16="http://schemas.microsoft.com/office/drawing/2014/main" id="{46D4A1A0-37A8-4D1F-863F-363935669D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AutoShape 113">
              <a:extLst>
                <a:ext uri="{FF2B5EF4-FFF2-40B4-BE49-F238E27FC236}">
                  <a16:creationId xmlns:a16="http://schemas.microsoft.com/office/drawing/2014/main" id="{BB154073-86CD-4DF5-AC69-472E6A1912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1158FF3B-1780-4203-BB62-FB948C92E2F7}"/>
              </a:ext>
            </a:extLst>
          </p:cNvPr>
          <p:cNvGrpSpPr>
            <a:grpSpLocks/>
          </p:cNvGrpSpPr>
          <p:nvPr/>
        </p:nvGrpSpPr>
        <p:grpSpPr bwMode="auto">
          <a:xfrm>
            <a:off x="8027988" y="2492375"/>
            <a:ext cx="215900" cy="215900"/>
            <a:chOff x="1292" y="1310"/>
            <a:chExt cx="1900" cy="1900"/>
          </a:xfrm>
        </p:grpSpPr>
        <p:sp>
          <p:nvSpPr>
            <p:cNvPr id="120" name="AutoShape 115">
              <a:extLst>
                <a:ext uri="{FF2B5EF4-FFF2-40B4-BE49-F238E27FC236}">
                  <a16:creationId xmlns:a16="http://schemas.microsoft.com/office/drawing/2014/main" id="{8BB3A692-E115-449D-B911-5F207EC40A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AutoShape 116">
              <a:extLst>
                <a:ext uri="{FF2B5EF4-FFF2-40B4-BE49-F238E27FC236}">
                  <a16:creationId xmlns:a16="http://schemas.microsoft.com/office/drawing/2014/main" id="{001CEC2F-7F06-420E-B88F-4E18BA1B07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Group 117">
            <a:extLst>
              <a:ext uri="{FF2B5EF4-FFF2-40B4-BE49-F238E27FC236}">
                <a16:creationId xmlns:a16="http://schemas.microsoft.com/office/drawing/2014/main" id="{E995C785-4F3D-41B7-9BC3-72A5146EBB5E}"/>
              </a:ext>
            </a:extLst>
          </p:cNvPr>
          <p:cNvGrpSpPr>
            <a:grpSpLocks/>
          </p:cNvGrpSpPr>
          <p:nvPr/>
        </p:nvGrpSpPr>
        <p:grpSpPr bwMode="auto">
          <a:xfrm>
            <a:off x="8172450" y="4365625"/>
            <a:ext cx="144463" cy="144463"/>
            <a:chOff x="1292" y="1310"/>
            <a:chExt cx="1900" cy="1900"/>
          </a:xfrm>
        </p:grpSpPr>
        <p:sp>
          <p:nvSpPr>
            <p:cNvPr id="123" name="AutoShape 118">
              <a:extLst>
                <a:ext uri="{FF2B5EF4-FFF2-40B4-BE49-F238E27FC236}">
                  <a16:creationId xmlns:a16="http://schemas.microsoft.com/office/drawing/2014/main" id="{C33792EF-E999-475B-AD0F-29BFD95AA2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4" name="AutoShape 119">
              <a:extLst>
                <a:ext uri="{FF2B5EF4-FFF2-40B4-BE49-F238E27FC236}">
                  <a16:creationId xmlns:a16="http://schemas.microsoft.com/office/drawing/2014/main" id="{FDB63772-3C55-4C52-BAF0-98D1F74B8E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5" name="Group 120">
            <a:extLst>
              <a:ext uri="{FF2B5EF4-FFF2-40B4-BE49-F238E27FC236}">
                <a16:creationId xmlns:a16="http://schemas.microsoft.com/office/drawing/2014/main" id="{6A2FB8AF-3A4A-4B32-9F7D-FFEFBAC50440}"/>
              </a:ext>
            </a:extLst>
          </p:cNvPr>
          <p:cNvGrpSpPr>
            <a:grpSpLocks/>
          </p:cNvGrpSpPr>
          <p:nvPr/>
        </p:nvGrpSpPr>
        <p:grpSpPr bwMode="auto">
          <a:xfrm>
            <a:off x="8675688" y="765175"/>
            <a:ext cx="215900" cy="215900"/>
            <a:chOff x="1292" y="1310"/>
            <a:chExt cx="1900" cy="1900"/>
          </a:xfrm>
        </p:grpSpPr>
        <p:sp>
          <p:nvSpPr>
            <p:cNvPr id="126" name="AutoShape 121">
              <a:extLst>
                <a:ext uri="{FF2B5EF4-FFF2-40B4-BE49-F238E27FC236}">
                  <a16:creationId xmlns:a16="http://schemas.microsoft.com/office/drawing/2014/main" id="{E5AFA43D-B919-4DD0-9EBB-04209B16FD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7" name="AutoShape 122">
              <a:extLst>
                <a:ext uri="{FF2B5EF4-FFF2-40B4-BE49-F238E27FC236}">
                  <a16:creationId xmlns:a16="http://schemas.microsoft.com/office/drawing/2014/main" id="{E16A2B4C-AA94-4DED-B2FA-BD727D5127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8" name="Group 123">
            <a:extLst>
              <a:ext uri="{FF2B5EF4-FFF2-40B4-BE49-F238E27FC236}">
                <a16:creationId xmlns:a16="http://schemas.microsoft.com/office/drawing/2014/main" id="{C9B533B2-A585-4C15-952C-7AC74C1376F3}"/>
              </a:ext>
            </a:extLst>
          </p:cNvPr>
          <p:cNvGrpSpPr>
            <a:grpSpLocks/>
          </p:cNvGrpSpPr>
          <p:nvPr/>
        </p:nvGrpSpPr>
        <p:grpSpPr bwMode="auto">
          <a:xfrm>
            <a:off x="8891588" y="3429000"/>
            <a:ext cx="144462" cy="144463"/>
            <a:chOff x="1292" y="1310"/>
            <a:chExt cx="1900" cy="1900"/>
          </a:xfrm>
        </p:grpSpPr>
        <p:sp>
          <p:nvSpPr>
            <p:cNvPr id="129" name="AutoShape 124">
              <a:extLst>
                <a:ext uri="{FF2B5EF4-FFF2-40B4-BE49-F238E27FC236}">
                  <a16:creationId xmlns:a16="http://schemas.microsoft.com/office/drawing/2014/main" id="{C5B11782-A862-4FC1-A47D-30CB5D1191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0" name="AutoShape 125">
              <a:extLst>
                <a:ext uri="{FF2B5EF4-FFF2-40B4-BE49-F238E27FC236}">
                  <a16:creationId xmlns:a16="http://schemas.microsoft.com/office/drawing/2014/main" id="{824B6193-2C61-47F0-8441-74C9FC3514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1" name="Group 126">
            <a:extLst>
              <a:ext uri="{FF2B5EF4-FFF2-40B4-BE49-F238E27FC236}">
                <a16:creationId xmlns:a16="http://schemas.microsoft.com/office/drawing/2014/main" id="{C3B1AD1E-A20F-4097-9ECE-5B04D346EBEC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620713"/>
            <a:ext cx="431800" cy="431800"/>
            <a:chOff x="1292" y="1310"/>
            <a:chExt cx="1900" cy="1900"/>
          </a:xfrm>
        </p:grpSpPr>
        <p:sp>
          <p:nvSpPr>
            <p:cNvPr id="132" name="AutoShape 127">
              <a:extLst>
                <a:ext uri="{FF2B5EF4-FFF2-40B4-BE49-F238E27FC236}">
                  <a16:creationId xmlns:a16="http://schemas.microsoft.com/office/drawing/2014/main" id="{A257FD5B-6FC2-40A2-AFCD-BF50CD9A96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" name="AutoShape 128">
              <a:extLst>
                <a:ext uri="{FF2B5EF4-FFF2-40B4-BE49-F238E27FC236}">
                  <a16:creationId xmlns:a16="http://schemas.microsoft.com/office/drawing/2014/main" id="{6A374F2D-5141-4257-BD60-07916A1098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4" name="Group 129">
            <a:extLst>
              <a:ext uri="{FF2B5EF4-FFF2-40B4-BE49-F238E27FC236}">
                <a16:creationId xmlns:a16="http://schemas.microsoft.com/office/drawing/2014/main" id="{069FA571-B723-48C1-A72B-1A9AF00E7020}"/>
              </a:ext>
            </a:extLst>
          </p:cNvPr>
          <p:cNvGrpSpPr>
            <a:grpSpLocks/>
          </p:cNvGrpSpPr>
          <p:nvPr/>
        </p:nvGrpSpPr>
        <p:grpSpPr bwMode="auto">
          <a:xfrm>
            <a:off x="1185863" y="2276475"/>
            <a:ext cx="144462" cy="144463"/>
            <a:chOff x="1292" y="1310"/>
            <a:chExt cx="1900" cy="1900"/>
          </a:xfrm>
        </p:grpSpPr>
        <p:sp>
          <p:nvSpPr>
            <p:cNvPr id="135" name="AutoShape 130">
              <a:extLst>
                <a:ext uri="{FF2B5EF4-FFF2-40B4-BE49-F238E27FC236}">
                  <a16:creationId xmlns:a16="http://schemas.microsoft.com/office/drawing/2014/main" id="{E74B3E60-8688-49EE-9B24-9A42195724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9933">
                    <a:alpha val="52000"/>
                  </a:srgbClr>
                </a:gs>
                <a:gs pos="100000">
                  <a:srgbClr val="FF33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6" name="AutoShape 131">
              <a:extLst>
                <a:ext uri="{FF2B5EF4-FFF2-40B4-BE49-F238E27FC236}">
                  <a16:creationId xmlns:a16="http://schemas.microsoft.com/office/drawing/2014/main" id="{DD7AAF68-0AC5-4424-8B77-76EC4C0023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9933">
                    <a:alpha val="80000"/>
                  </a:srgbClr>
                </a:gs>
                <a:gs pos="100000">
                  <a:srgbClr val="FF3300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7" name="Group 132">
            <a:extLst>
              <a:ext uri="{FF2B5EF4-FFF2-40B4-BE49-F238E27FC236}">
                <a16:creationId xmlns:a16="http://schemas.microsoft.com/office/drawing/2014/main" id="{5255486A-4F00-4476-9BC2-636227E65F8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420938"/>
            <a:ext cx="142875" cy="142875"/>
            <a:chOff x="1292" y="1310"/>
            <a:chExt cx="1900" cy="1900"/>
          </a:xfrm>
        </p:grpSpPr>
        <p:sp>
          <p:nvSpPr>
            <p:cNvPr id="138" name="AutoShape 133">
              <a:extLst>
                <a:ext uri="{FF2B5EF4-FFF2-40B4-BE49-F238E27FC236}">
                  <a16:creationId xmlns:a16="http://schemas.microsoft.com/office/drawing/2014/main" id="{2333B6E6-F963-4386-AC12-FFF8C4140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9" name="AutoShape 134">
              <a:extLst>
                <a:ext uri="{FF2B5EF4-FFF2-40B4-BE49-F238E27FC236}">
                  <a16:creationId xmlns:a16="http://schemas.microsoft.com/office/drawing/2014/main" id="{C5D98213-CFD7-4857-B845-C8158CEF04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0" name="Oval 135">
            <a:extLst>
              <a:ext uri="{FF2B5EF4-FFF2-40B4-BE49-F238E27FC236}">
                <a16:creationId xmlns:a16="http://schemas.microsoft.com/office/drawing/2014/main" id="{E6B68349-A27A-46D4-9371-76226B079B12}"/>
              </a:ext>
            </a:extLst>
          </p:cNvPr>
          <p:cNvSpPr>
            <a:spLocks noChangeArrowheads="1"/>
          </p:cNvSpPr>
          <p:nvPr/>
        </p:nvSpPr>
        <p:spPr bwMode="auto">
          <a:xfrm rot="3518666">
            <a:off x="7218363" y="-2025650"/>
            <a:ext cx="36512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" name="Oval 136">
            <a:extLst>
              <a:ext uri="{FF2B5EF4-FFF2-40B4-BE49-F238E27FC236}">
                <a16:creationId xmlns:a16="http://schemas.microsoft.com/office/drawing/2014/main" id="{64B0AD55-2C5D-4A83-9B9B-A0A31AB07390}"/>
              </a:ext>
            </a:extLst>
          </p:cNvPr>
          <p:cNvSpPr>
            <a:spLocks noChangeArrowheads="1"/>
          </p:cNvSpPr>
          <p:nvPr/>
        </p:nvSpPr>
        <p:spPr bwMode="auto">
          <a:xfrm rot="3518666">
            <a:off x="7291387" y="-1738312"/>
            <a:ext cx="36513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" name="Oval 137">
            <a:extLst>
              <a:ext uri="{FF2B5EF4-FFF2-40B4-BE49-F238E27FC236}">
                <a16:creationId xmlns:a16="http://schemas.microsoft.com/office/drawing/2014/main" id="{83786806-CDAB-44FE-86E4-E0BD00777BEB}"/>
              </a:ext>
            </a:extLst>
          </p:cNvPr>
          <p:cNvSpPr>
            <a:spLocks noChangeArrowheads="1"/>
          </p:cNvSpPr>
          <p:nvPr/>
        </p:nvSpPr>
        <p:spPr bwMode="auto">
          <a:xfrm rot="3518666">
            <a:off x="3617913" y="-1666875"/>
            <a:ext cx="36512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Oval 138">
            <a:extLst>
              <a:ext uri="{FF2B5EF4-FFF2-40B4-BE49-F238E27FC236}">
                <a16:creationId xmlns:a16="http://schemas.microsoft.com/office/drawing/2014/main" id="{71C19BFB-1B12-43A9-BDCC-B0180655AFDB}"/>
              </a:ext>
            </a:extLst>
          </p:cNvPr>
          <p:cNvSpPr>
            <a:spLocks noChangeArrowheads="1"/>
          </p:cNvSpPr>
          <p:nvPr/>
        </p:nvSpPr>
        <p:spPr bwMode="auto">
          <a:xfrm rot="3518666">
            <a:off x="9234487" y="-1954212"/>
            <a:ext cx="36513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Oval 139">
            <a:extLst>
              <a:ext uri="{FF2B5EF4-FFF2-40B4-BE49-F238E27FC236}">
                <a16:creationId xmlns:a16="http://schemas.microsoft.com/office/drawing/2014/main" id="{2CA8DFFB-6A43-434C-8182-9A6709DCBF6A}"/>
              </a:ext>
            </a:extLst>
          </p:cNvPr>
          <p:cNvSpPr>
            <a:spLocks noChangeArrowheads="1"/>
          </p:cNvSpPr>
          <p:nvPr/>
        </p:nvSpPr>
        <p:spPr bwMode="auto">
          <a:xfrm rot="3518666">
            <a:off x="10421937" y="-1738312"/>
            <a:ext cx="36513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" name="Oval 140">
            <a:extLst>
              <a:ext uri="{FF2B5EF4-FFF2-40B4-BE49-F238E27FC236}">
                <a16:creationId xmlns:a16="http://schemas.microsoft.com/office/drawing/2014/main" id="{F1950CF1-A710-42D6-8ACD-B6B045BD08E5}"/>
              </a:ext>
            </a:extLst>
          </p:cNvPr>
          <p:cNvSpPr>
            <a:spLocks noChangeArrowheads="1"/>
          </p:cNvSpPr>
          <p:nvPr/>
        </p:nvSpPr>
        <p:spPr bwMode="auto">
          <a:xfrm rot="3248372">
            <a:off x="10296525" y="368301"/>
            <a:ext cx="71437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Oval 141">
            <a:extLst>
              <a:ext uri="{FF2B5EF4-FFF2-40B4-BE49-F238E27FC236}">
                <a16:creationId xmlns:a16="http://schemas.microsoft.com/office/drawing/2014/main" id="{D79A060C-B082-4033-85D2-7FBCAC435B1B}"/>
              </a:ext>
            </a:extLst>
          </p:cNvPr>
          <p:cNvSpPr>
            <a:spLocks noChangeArrowheads="1"/>
          </p:cNvSpPr>
          <p:nvPr/>
        </p:nvSpPr>
        <p:spPr bwMode="auto">
          <a:xfrm rot="3518666">
            <a:off x="10926762" y="-655637"/>
            <a:ext cx="36513" cy="1008062"/>
          </a:xfrm>
          <a:prstGeom prst="ellipse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11228BFF-02EC-41BC-A946-E27061C69835}"/>
              </a:ext>
            </a:extLst>
          </p:cNvPr>
          <p:cNvSpPr/>
          <p:nvPr/>
        </p:nvSpPr>
        <p:spPr>
          <a:xfrm>
            <a:off x="-20" y="1937793"/>
            <a:ext cx="12192000" cy="1440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F5279D0-5244-458B-A2F2-87ABE9A2975A}"/>
              </a:ext>
            </a:extLst>
          </p:cNvPr>
          <p:cNvSpPr/>
          <p:nvPr/>
        </p:nvSpPr>
        <p:spPr>
          <a:xfrm>
            <a:off x="-20" y="3363857"/>
            <a:ext cx="12192000" cy="1440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配音仿制2">
            <a:hlinkClick r:id="" action="ppaction://media"/>
            <a:extLst>
              <a:ext uri="{FF2B5EF4-FFF2-40B4-BE49-F238E27FC236}">
                <a16:creationId xmlns:a16="http://schemas.microsoft.com/office/drawing/2014/main" id="{21ADC20E-3BF9-4A71-8AD9-38B91F2BE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48318" y="-18439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6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3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9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9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9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9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9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8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8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8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3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3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3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8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9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9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9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7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7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7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1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9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9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9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3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3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3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6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6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2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3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3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3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1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175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875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1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5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25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625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1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7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49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-0.79132 0.66922 " pathEditMode="relative" rAng="0" ptsTypes="AA">
                                      <p:cBhvr>
                                        <p:cTn id="252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66" y="33449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7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49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-0.88212 0.76366 " pathEditMode="relative" rAng="0" ptsTypes="AA">
                                      <p:cBhvr>
                                        <p:cTn id="257" dur="16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15" y="38171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6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49" presetClass="path" presetSubtype="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1.85185E-6 L -0.62205 0.51088 " pathEditMode="relative" rAng="0" ptsTypes="AA">
                                      <p:cBhvr>
                                        <p:cTn id="262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11" y="25532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1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49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38778E-17 L -1.01181 0.98426 " pathEditMode="relative" rAng="0" ptsTypes="AA">
                                      <p:cBhvr>
                                        <p:cTn id="267" dur="1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90" y="49213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1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49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73229 0.64746 " pathEditMode="relative" rAng="0" ptsTypes="AA">
                                      <p:cBhvr>
                                        <p:cTn id="272" dur="18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15" y="32361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8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49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0.56684 0.56181 " pathEditMode="relative" rAng="0" ptsTypes="AA">
                                      <p:cBhvr>
                                        <p:cTn id="277" dur="9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1" y="28079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9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9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7323 0.64745 " pathEditMode="relative" rAng="0" ptsTypes="AA">
                                      <p:cBhvr>
                                        <p:cTn id="282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15" y="32361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1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1" animBg="1"/>
      <p:bldP spid="14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服装, 人员, 妇女, 裙子&#10;&#10;已生成高可信度的说明">
            <a:extLst>
              <a:ext uri="{FF2B5EF4-FFF2-40B4-BE49-F238E27FC236}">
                <a16:creationId xmlns:a16="http://schemas.microsoft.com/office/drawing/2014/main" id="{E78F3E3A-695B-4C16-960E-466571AAC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7">
            <a:extLst>
              <a:ext uri="{FF2B5EF4-FFF2-40B4-BE49-F238E27FC236}">
                <a16:creationId xmlns:a16="http://schemas.microsoft.com/office/drawing/2014/main" id="{EFAB1055-098D-4A53-A0CB-CF540EDBF7C4}"/>
              </a:ext>
            </a:extLst>
          </p:cNvPr>
          <p:cNvSpPr/>
          <p:nvPr/>
        </p:nvSpPr>
        <p:spPr>
          <a:xfrm>
            <a:off x="4035377" y="1368377"/>
            <a:ext cx="4121246" cy="4121246"/>
          </a:xfrm>
          <a:prstGeom prst="donut">
            <a:avLst>
              <a:gd name="adj" fmla="val 908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5" name="Donut 8">
            <a:extLst>
              <a:ext uri="{FF2B5EF4-FFF2-40B4-BE49-F238E27FC236}">
                <a16:creationId xmlns:a16="http://schemas.microsoft.com/office/drawing/2014/main" id="{C7D0C751-0AA0-4404-8133-969B8A9BCF0F}"/>
              </a:ext>
            </a:extLst>
          </p:cNvPr>
          <p:cNvSpPr/>
          <p:nvPr/>
        </p:nvSpPr>
        <p:spPr>
          <a:xfrm>
            <a:off x="3829315" y="1162315"/>
            <a:ext cx="4533371" cy="4533371"/>
          </a:xfrm>
          <a:prstGeom prst="donut">
            <a:avLst>
              <a:gd name="adj" fmla="val 6298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53E0F7B2-95CC-4C7C-8BAD-F875AEE582B3}"/>
              </a:ext>
            </a:extLst>
          </p:cNvPr>
          <p:cNvSpPr/>
          <p:nvPr/>
        </p:nvSpPr>
        <p:spPr>
          <a:xfrm>
            <a:off x="8914567" y="2864411"/>
            <a:ext cx="673855" cy="673855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9FA1254C-1D5C-47F5-8616-9B406DE0F0EA}"/>
              </a:ext>
            </a:extLst>
          </p:cNvPr>
          <p:cNvSpPr/>
          <p:nvPr/>
        </p:nvSpPr>
        <p:spPr>
          <a:xfrm>
            <a:off x="8880873" y="2830717"/>
            <a:ext cx="741242" cy="74124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8" name="Oval 13">
            <a:extLst>
              <a:ext uri="{FF2B5EF4-FFF2-40B4-BE49-F238E27FC236}">
                <a16:creationId xmlns:a16="http://schemas.microsoft.com/office/drawing/2014/main" id="{4D55F24F-5854-40B1-B755-69D22F906413}"/>
              </a:ext>
            </a:extLst>
          </p:cNvPr>
          <p:cNvSpPr/>
          <p:nvPr/>
        </p:nvSpPr>
        <p:spPr>
          <a:xfrm>
            <a:off x="3085578" y="3901817"/>
            <a:ext cx="815365" cy="81536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FD54617C-7E06-4F1E-9876-476FC442F30A}"/>
              </a:ext>
            </a:extLst>
          </p:cNvPr>
          <p:cNvSpPr/>
          <p:nvPr/>
        </p:nvSpPr>
        <p:spPr>
          <a:xfrm>
            <a:off x="3044809" y="3861048"/>
            <a:ext cx="896903" cy="896903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8A01579B-CF70-475E-99EA-0323AF8F730A}"/>
              </a:ext>
            </a:extLst>
          </p:cNvPr>
          <p:cNvSpPr/>
          <p:nvPr/>
        </p:nvSpPr>
        <p:spPr>
          <a:xfrm>
            <a:off x="6921782" y="5479294"/>
            <a:ext cx="673855" cy="67385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54D6522A-1965-49E3-9D9A-27E497300456}"/>
              </a:ext>
            </a:extLst>
          </p:cNvPr>
          <p:cNvSpPr/>
          <p:nvPr/>
        </p:nvSpPr>
        <p:spPr>
          <a:xfrm>
            <a:off x="6888088" y="5445600"/>
            <a:ext cx="741242" cy="74124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44F4DC68-BE63-49AF-864B-7CAA3E272237}"/>
              </a:ext>
            </a:extLst>
          </p:cNvPr>
          <p:cNvSpPr/>
          <p:nvPr/>
        </p:nvSpPr>
        <p:spPr>
          <a:xfrm>
            <a:off x="3897446" y="834402"/>
            <a:ext cx="673855" cy="67385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23818BB1-28FC-4554-A84B-C4055138B2A7}"/>
              </a:ext>
            </a:extLst>
          </p:cNvPr>
          <p:cNvSpPr/>
          <p:nvPr/>
        </p:nvSpPr>
        <p:spPr>
          <a:xfrm>
            <a:off x="3863752" y="800708"/>
            <a:ext cx="741242" cy="74124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E5C32501-A5BA-4E91-AA2B-4ACEBF7ACFB4}"/>
              </a:ext>
            </a:extLst>
          </p:cNvPr>
          <p:cNvSpPr/>
          <p:nvPr/>
        </p:nvSpPr>
        <p:spPr>
          <a:xfrm>
            <a:off x="7743906" y="1155375"/>
            <a:ext cx="612595" cy="612595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2C71FE6A-0112-4569-9B6A-BC29BC7BFAD8}"/>
              </a:ext>
            </a:extLst>
          </p:cNvPr>
          <p:cNvSpPr/>
          <p:nvPr/>
        </p:nvSpPr>
        <p:spPr>
          <a:xfrm>
            <a:off x="7713275" y="1124744"/>
            <a:ext cx="673856" cy="673856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5B1D10D1-C249-4001-A68F-4C4EFC18CAAC}"/>
              </a:ext>
            </a:extLst>
          </p:cNvPr>
          <p:cNvSpPr/>
          <p:nvPr/>
        </p:nvSpPr>
        <p:spPr>
          <a:xfrm>
            <a:off x="4054486" y="5359387"/>
            <a:ext cx="418411" cy="41841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17DB0663-D115-417A-850F-CFEFF4BCF720}"/>
              </a:ext>
            </a:extLst>
          </p:cNvPr>
          <p:cNvSpPr/>
          <p:nvPr/>
        </p:nvSpPr>
        <p:spPr>
          <a:xfrm>
            <a:off x="4033565" y="5338466"/>
            <a:ext cx="460252" cy="4602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8" name="Oval 23">
            <a:extLst>
              <a:ext uri="{FF2B5EF4-FFF2-40B4-BE49-F238E27FC236}">
                <a16:creationId xmlns:a16="http://schemas.microsoft.com/office/drawing/2014/main" id="{572FE700-F867-4C32-9B13-0E6198C16BB6}"/>
              </a:ext>
            </a:extLst>
          </p:cNvPr>
          <p:cNvSpPr/>
          <p:nvPr/>
        </p:nvSpPr>
        <p:spPr>
          <a:xfrm>
            <a:off x="8068937" y="4717861"/>
            <a:ext cx="418411" cy="418411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3F63FBA1-16F3-470C-B09C-ACF3D0DDFE85}"/>
              </a:ext>
            </a:extLst>
          </p:cNvPr>
          <p:cNvSpPr/>
          <p:nvPr/>
        </p:nvSpPr>
        <p:spPr>
          <a:xfrm>
            <a:off x="8048016" y="4696940"/>
            <a:ext cx="460252" cy="4602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7D964773-34C3-48E6-A666-2413666A1A9C}"/>
              </a:ext>
            </a:extLst>
          </p:cNvPr>
          <p:cNvSpPr/>
          <p:nvPr/>
        </p:nvSpPr>
        <p:spPr>
          <a:xfrm>
            <a:off x="5684873" y="605605"/>
            <a:ext cx="418411" cy="41841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21" name="Oval 26">
            <a:extLst>
              <a:ext uri="{FF2B5EF4-FFF2-40B4-BE49-F238E27FC236}">
                <a16:creationId xmlns:a16="http://schemas.microsoft.com/office/drawing/2014/main" id="{5745007B-C119-4017-B847-A9BDDD7837FE}"/>
              </a:ext>
            </a:extLst>
          </p:cNvPr>
          <p:cNvSpPr/>
          <p:nvPr/>
        </p:nvSpPr>
        <p:spPr>
          <a:xfrm>
            <a:off x="5663952" y="584684"/>
            <a:ext cx="460252" cy="460252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4B1028AF-A8F6-4A11-94D5-A0710C5B8DC7}"/>
              </a:ext>
            </a:extLst>
          </p:cNvPr>
          <p:cNvSpPr/>
          <p:nvPr/>
        </p:nvSpPr>
        <p:spPr>
          <a:xfrm>
            <a:off x="4222707" y="1555707"/>
            <a:ext cx="3746587" cy="3746587"/>
          </a:xfrm>
          <a:prstGeom prst="ellipse">
            <a:avLst/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BAE5C33C-E93B-4726-B1C6-34366FC9BD4C}"/>
              </a:ext>
            </a:extLst>
          </p:cNvPr>
          <p:cNvSpPr/>
          <p:nvPr/>
        </p:nvSpPr>
        <p:spPr>
          <a:xfrm>
            <a:off x="3495463" y="2326062"/>
            <a:ext cx="5268134" cy="232633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Adobe Fan Heiti Std B" panose="020B0700000000000000" pitchFamily="34" charset="-128"/>
                <a:cs typeface="Narkisim" panose="020E0502050101010101" pitchFamily="34" charset="-79"/>
              </a:rPr>
              <a:t>在一起了</a:t>
            </a:r>
            <a:endParaRPr kumimoji="0" lang="en-US" sz="7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549865F-954A-4CEE-B839-1BBC6D94E018}"/>
              </a:ext>
            </a:extLst>
          </p:cNvPr>
          <p:cNvCxnSpPr/>
          <p:nvPr/>
        </p:nvCxnSpPr>
        <p:spPr>
          <a:xfrm flipV="1">
            <a:off x="-3830056" y="3442142"/>
            <a:ext cx="18722080" cy="37562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12000">
                  <a:sysClr val="window" lastClr="FFFFFF"/>
                </a:gs>
                <a:gs pos="91250">
                  <a:sysClr val="window" lastClr="FFFFFF"/>
                </a:gs>
                <a:gs pos="0">
                  <a:srgbClr val="C00000">
                    <a:tint val="66000"/>
                    <a:satMod val="160000"/>
                    <a:alpha val="0"/>
                  </a:srgbClr>
                </a:gs>
                <a:gs pos="50000">
                  <a:sysClr val="window" lastClr="FFFFFF"/>
                </a:gs>
                <a:gs pos="100000">
                  <a:srgbClr val="C00000">
                    <a:tint val="23500"/>
                    <a:satMod val="160000"/>
                    <a:alpha val="0"/>
                  </a:srgbClr>
                </a:gs>
              </a:gsLst>
              <a:lin ang="0" scaled="1"/>
              <a:tileRect/>
            </a:gradFill>
            <a:prstDash val="solid"/>
          </a:ln>
          <a:effectLst>
            <a:glow rad="127000">
              <a:sysClr val="window" lastClr="FFFFFF">
                <a:alpha val="49000"/>
              </a:sysClr>
            </a:glow>
          </a:effectLst>
        </p:spPr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5C852DBC-085F-4FD6-B459-233E8C5A37DC}"/>
              </a:ext>
            </a:extLst>
          </p:cNvPr>
          <p:cNvSpPr/>
          <p:nvPr/>
        </p:nvSpPr>
        <p:spPr>
          <a:xfrm>
            <a:off x="5712119" y="3136822"/>
            <a:ext cx="645842" cy="645842"/>
          </a:xfrm>
          <a:prstGeom prst="ellipse">
            <a:avLst/>
          </a:prstGeom>
          <a:solidFill>
            <a:sysClr val="window" lastClr="FFFFFF">
              <a:alpha val="79000"/>
            </a:sysClr>
          </a:solidFill>
          <a:ln w="25400" cap="flat" cmpd="sng" algn="ctr">
            <a:noFill/>
            <a:prstDash val="solid"/>
          </a:ln>
          <a:effectLst>
            <a:softEdge rad="1270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6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1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1400" fill="hold"/>
                                        <p:tgtEl>
                                          <p:spTgt spid="2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00"/>
                            </p:stCondLst>
                            <p:childTnLst>
                              <p:par>
                                <p:cTn id="10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50"/>
                            </p:stCondLst>
                            <p:childTnLst>
                              <p:par>
                                <p:cTn id="113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xit" presetSubtype="16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2" grpId="1" animBg="1"/>
      <p:bldP spid="22" grpId="2" animBg="1"/>
      <p:bldP spid="22" grpId="3" animBg="1"/>
      <p:bldP spid="23" grpId="0"/>
      <p:bldP spid="23" grpId="1"/>
      <p:bldP spid="23" grpId="2"/>
      <p:bldP spid="23" grpId="3"/>
      <p:bldP spid="23" grpId="4"/>
      <p:bldP spid="25" grpId="0" animBg="1"/>
      <p:bldP spid="25" grpId="1" animBg="1"/>
      <p:bldP spid="25" grpId="2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3654162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</a:p>
        </p:txBody>
      </p:sp>
    </p:spTree>
    <p:extLst>
      <p:ext uri="{BB962C8B-B14F-4D97-AF65-F5344CB8AC3E}">
        <p14:creationId xmlns:p14="http://schemas.microsoft.com/office/powerpoint/2010/main" val="147007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3654162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７年</a:t>
            </a:r>
          </a:p>
        </p:txBody>
      </p:sp>
    </p:spTree>
    <p:extLst>
      <p:ext uri="{BB962C8B-B14F-4D97-AF65-F5344CB8AC3E}">
        <p14:creationId xmlns:p14="http://schemas.microsoft.com/office/powerpoint/2010/main" val="1660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4727677" y="1851645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28929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3451687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</a:t>
            </a:r>
          </a:p>
        </p:txBody>
      </p:sp>
    </p:spTree>
    <p:extLst>
      <p:ext uri="{BB962C8B-B14F-4D97-AF65-F5344CB8AC3E}">
        <p14:creationId xmlns:p14="http://schemas.microsoft.com/office/powerpoint/2010/main" val="38807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3451687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恋爱</a:t>
            </a:r>
          </a:p>
        </p:txBody>
      </p:sp>
    </p:spTree>
    <p:extLst>
      <p:ext uri="{BB962C8B-B14F-4D97-AF65-F5344CB8AC3E}">
        <p14:creationId xmlns:p14="http://schemas.microsoft.com/office/powerpoint/2010/main" val="323579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3451687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终于</a:t>
            </a:r>
          </a:p>
        </p:txBody>
      </p:sp>
    </p:spTree>
    <p:extLst>
      <p:ext uri="{BB962C8B-B14F-4D97-AF65-F5344CB8AC3E}">
        <p14:creationId xmlns:p14="http://schemas.microsoft.com/office/powerpoint/2010/main" val="17355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3451687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步入</a:t>
            </a:r>
          </a:p>
        </p:txBody>
      </p:sp>
    </p:spTree>
    <p:extLst>
      <p:ext uri="{BB962C8B-B14F-4D97-AF65-F5344CB8AC3E}">
        <p14:creationId xmlns:p14="http://schemas.microsoft.com/office/powerpoint/2010/main" val="286554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2188240" y="24979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婚姻的殿堂</a:t>
            </a:r>
          </a:p>
        </p:txBody>
      </p:sp>
    </p:spTree>
    <p:extLst>
      <p:ext uri="{BB962C8B-B14F-4D97-AF65-F5344CB8AC3E}">
        <p14:creationId xmlns:p14="http://schemas.microsoft.com/office/powerpoint/2010/main" val="38965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12">
            <a:extLst>
              <a:ext uri="{FF2B5EF4-FFF2-40B4-BE49-F238E27FC236}">
                <a16:creationId xmlns:a16="http://schemas.microsoft.com/office/drawing/2014/main" id="{A68A28E7-C432-4924-A2EE-32AF9AF1A195}"/>
              </a:ext>
            </a:extLst>
          </p:cNvPr>
          <p:cNvSpPr/>
          <p:nvPr/>
        </p:nvSpPr>
        <p:spPr>
          <a:xfrm>
            <a:off x="4222707" y="1555707"/>
            <a:ext cx="3746587" cy="3746587"/>
          </a:xfrm>
          <a:prstGeom prst="donut">
            <a:avLst>
              <a:gd name="adj" fmla="val 224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5" name="Donut 16">
            <a:extLst>
              <a:ext uri="{FF2B5EF4-FFF2-40B4-BE49-F238E27FC236}">
                <a16:creationId xmlns:a16="http://schemas.microsoft.com/office/drawing/2014/main" id="{C37A3970-20F0-4DDA-B5A6-22271595B094}"/>
              </a:ext>
            </a:extLst>
          </p:cNvPr>
          <p:cNvSpPr/>
          <p:nvPr/>
        </p:nvSpPr>
        <p:spPr>
          <a:xfrm>
            <a:off x="3602646" y="935646"/>
            <a:ext cx="4986708" cy="4986708"/>
          </a:xfrm>
          <a:prstGeom prst="donut">
            <a:avLst>
              <a:gd name="adj" fmla="val 9077"/>
            </a:avLst>
          </a:prstGeom>
          <a:solidFill>
            <a:sysClr val="window" lastClr="FFFFFF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6" name="Donut 17">
            <a:extLst>
              <a:ext uri="{FF2B5EF4-FFF2-40B4-BE49-F238E27FC236}">
                <a16:creationId xmlns:a16="http://schemas.microsoft.com/office/drawing/2014/main" id="{5E3287DF-D4F3-4495-887C-5221AEB37533}"/>
              </a:ext>
            </a:extLst>
          </p:cNvPr>
          <p:cNvSpPr/>
          <p:nvPr/>
        </p:nvSpPr>
        <p:spPr>
          <a:xfrm>
            <a:off x="3079042" y="412042"/>
            <a:ext cx="6033917" cy="6033917"/>
          </a:xfrm>
          <a:prstGeom prst="donut">
            <a:avLst>
              <a:gd name="adj" fmla="val 6778"/>
            </a:avLst>
          </a:prstGeom>
          <a:solidFill>
            <a:sysClr val="window" lastClr="FFFFFF">
              <a:alpha val="2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7" name="Donut 18">
            <a:extLst>
              <a:ext uri="{FF2B5EF4-FFF2-40B4-BE49-F238E27FC236}">
                <a16:creationId xmlns:a16="http://schemas.microsoft.com/office/drawing/2014/main" id="{F86CC34A-3FCC-4FD4-9B9F-39F189A2D67B}"/>
              </a:ext>
            </a:extLst>
          </p:cNvPr>
          <p:cNvSpPr/>
          <p:nvPr/>
        </p:nvSpPr>
        <p:spPr>
          <a:xfrm>
            <a:off x="2080428" y="-586572"/>
            <a:ext cx="8031144" cy="8031144"/>
          </a:xfrm>
          <a:prstGeom prst="donut">
            <a:avLst>
              <a:gd name="adj" fmla="val 8803"/>
            </a:avLst>
          </a:prstGeom>
          <a:solidFill>
            <a:sysClr val="window" lastClr="FFFFFF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8" name="Donut 19">
            <a:extLst>
              <a:ext uri="{FF2B5EF4-FFF2-40B4-BE49-F238E27FC236}">
                <a16:creationId xmlns:a16="http://schemas.microsoft.com/office/drawing/2014/main" id="{57220660-A1E2-4D2C-AA2B-33713B14206D}"/>
              </a:ext>
            </a:extLst>
          </p:cNvPr>
          <p:cNvSpPr/>
          <p:nvPr/>
        </p:nvSpPr>
        <p:spPr>
          <a:xfrm>
            <a:off x="1237158" y="-1429842"/>
            <a:ext cx="9717684" cy="9717684"/>
          </a:xfrm>
          <a:prstGeom prst="donut">
            <a:avLst>
              <a:gd name="adj" fmla="val 4673"/>
            </a:avLst>
          </a:prstGeom>
          <a:solidFill>
            <a:sysClr val="window" lastClr="FFFFFF">
              <a:alpha val="2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9" name="Donut 22">
            <a:extLst>
              <a:ext uri="{FF2B5EF4-FFF2-40B4-BE49-F238E27FC236}">
                <a16:creationId xmlns:a16="http://schemas.microsoft.com/office/drawing/2014/main" id="{98BC15C3-AF8C-4622-8123-6AF1AFAF86F2}"/>
              </a:ext>
            </a:extLst>
          </p:cNvPr>
          <p:cNvSpPr/>
          <p:nvPr/>
        </p:nvSpPr>
        <p:spPr>
          <a:xfrm>
            <a:off x="-371118" y="-3038118"/>
            <a:ext cx="12934237" cy="12934237"/>
          </a:xfrm>
          <a:prstGeom prst="donut">
            <a:avLst>
              <a:gd name="adj" fmla="val 11586"/>
            </a:avLst>
          </a:prstGeom>
          <a:solidFill>
            <a:sysClr val="window" lastClr="FFFFFF">
              <a:alpha val="1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EE1A64F4-FBEF-43D7-B263-B01B8A78733A}"/>
              </a:ext>
            </a:extLst>
          </p:cNvPr>
          <p:cNvSpPr/>
          <p:nvPr/>
        </p:nvSpPr>
        <p:spPr>
          <a:xfrm>
            <a:off x="4849532" y="2137011"/>
            <a:ext cx="2558962" cy="2558962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55A638AD-21BD-4A55-A513-39FDDFEEC963}"/>
              </a:ext>
            </a:extLst>
          </p:cNvPr>
          <p:cNvSpPr/>
          <p:nvPr/>
        </p:nvSpPr>
        <p:spPr>
          <a:xfrm>
            <a:off x="4737364" y="2024844"/>
            <a:ext cx="2783298" cy="2783296"/>
          </a:xfrm>
          <a:prstGeom prst="ellipse">
            <a:avLst/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26E1B054-16FC-4EB5-846E-B33440BBDAFD}"/>
              </a:ext>
            </a:extLst>
          </p:cNvPr>
          <p:cNvSpPr/>
          <p:nvPr/>
        </p:nvSpPr>
        <p:spPr>
          <a:xfrm>
            <a:off x="5071591" y="2359070"/>
            <a:ext cx="2114845" cy="2114845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EB3535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0F0396-4211-49B5-9043-44E46D2762C6}"/>
              </a:ext>
            </a:extLst>
          </p:cNvPr>
          <p:cNvSpPr txBox="1"/>
          <p:nvPr/>
        </p:nvSpPr>
        <p:spPr>
          <a:xfrm>
            <a:off x="758833" y="2105561"/>
            <a:ext cx="1082860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婚姻的殿堂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366EA8-7770-47E3-B4C9-84AF382EFE02}"/>
              </a:ext>
            </a:extLst>
          </p:cNvPr>
          <p:cNvSpPr/>
          <p:nvPr/>
        </p:nvSpPr>
        <p:spPr>
          <a:xfrm>
            <a:off x="0" y="-1759352"/>
            <a:ext cx="604562" cy="32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42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树, 户外, 人员&#10;&#10;已生成极高可信度的说明">
            <a:extLst>
              <a:ext uri="{FF2B5EF4-FFF2-40B4-BE49-F238E27FC236}">
                <a16:creationId xmlns:a16="http://schemas.microsoft.com/office/drawing/2014/main" id="{F676624F-982C-4666-8B3B-62DD4903F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" b="15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服装, 妇女, 户外&#10;&#10;已生成极高可信度的说明">
            <a:extLst>
              <a:ext uri="{FF2B5EF4-FFF2-40B4-BE49-F238E27FC236}">
                <a16:creationId xmlns:a16="http://schemas.microsoft.com/office/drawing/2014/main" id="{4AC81438-DB9F-425E-9C77-9AC0852E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服装, 妇女, 户外&#10;&#10;已生成极高可信度的说明">
            <a:extLst>
              <a:ext uri="{FF2B5EF4-FFF2-40B4-BE49-F238E27FC236}">
                <a16:creationId xmlns:a16="http://schemas.microsoft.com/office/drawing/2014/main" id="{4AC81438-DB9F-425E-9C77-9AC0852E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1296384" y="661932"/>
            <a:ext cx="9838461" cy="55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水, 天空, 户外&#10;&#10;已生成高可信度的说明">
            <a:extLst>
              <a:ext uri="{FF2B5EF4-FFF2-40B4-BE49-F238E27FC236}">
                <a16:creationId xmlns:a16="http://schemas.microsoft.com/office/drawing/2014/main" id="{EC18837C-1D51-4DAE-BB88-83EA4E44D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5" b="20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裙子, 服装&#10;&#10;已生成极高可信度的说明">
            <a:extLst>
              <a:ext uri="{FF2B5EF4-FFF2-40B4-BE49-F238E27FC236}">
                <a16:creationId xmlns:a16="http://schemas.microsoft.com/office/drawing/2014/main" id="{F9160FC0-8086-4E08-B7A1-8E7A67E0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裙子, 服装&#10;&#10;已生成极高可信度的说明">
            <a:extLst>
              <a:ext uri="{FF2B5EF4-FFF2-40B4-BE49-F238E27FC236}">
                <a16:creationId xmlns:a16="http://schemas.microsoft.com/office/drawing/2014/main" id="{F9160FC0-8086-4E08-B7A1-8E7A67E0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3"/>
          <a:stretch/>
        </p:blipFill>
        <p:spPr>
          <a:xfrm>
            <a:off x="-856507" y="-949124"/>
            <a:ext cx="14496646" cy="8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草, 人员, 地面&#10;&#10;已生成极高可信度的说明">
            <a:extLst>
              <a:ext uri="{FF2B5EF4-FFF2-40B4-BE49-F238E27FC236}">
                <a16:creationId xmlns:a16="http://schemas.microsoft.com/office/drawing/2014/main" id="{9EB593D8-8380-4E7B-BB04-5E02B637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1" b="6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人员, 户外, 妇女&#10;&#10;已生成极高可信度的说明">
            <a:extLst>
              <a:ext uri="{FF2B5EF4-FFF2-40B4-BE49-F238E27FC236}">
                <a16:creationId xmlns:a16="http://schemas.microsoft.com/office/drawing/2014/main" id="{319FF654-826A-4B1E-9780-66F16C01D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树, 户外&#10;&#10;已生成极高可信度的说明">
            <a:extLst>
              <a:ext uri="{FF2B5EF4-FFF2-40B4-BE49-F238E27FC236}">
                <a16:creationId xmlns:a16="http://schemas.microsoft.com/office/drawing/2014/main" id="{2F70F9F1-7C6E-453D-87C0-69C7E979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6" b="163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草, 服装, 女孩&#10;&#10;已生成高可信度的说明">
            <a:extLst>
              <a:ext uri="{FF2B5EF4-FFF2-40B4-BE49-F238E27FC236}">
                <a16:creationId xmlns:a16="http://schemas.microsoft.com/office/drawing/2014/main" id="{BD071336-A530-4E10-917B-DCEB9EB55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9" b="29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服装, 人员, 男士, 室内&#10;&#10;已生成高可信度的说明">
            <a:extLst>
              <a:ext uri="{FF2B5EF4-FFF2-40B4-BE49-F238E27FC236}">
                <a16:creationId xmlns:a16="http://schemas.microsoft.com/office/drawing/2014/main" id="{4D37EFED-EBF7-4C99-8F8D-8A6AF517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34" y="0"/>
            <a:ext cx="4601021" cy="6858000"/>
          </a:xfrm>
          <a:prstGeom prst="rect">
            <a:avLst/>
          </a:prstGeom>
        </p:spPr>
      </p:pic>
      <p:pic>
        <p:nvPicPr>
          <p:cNvPr id="6" name="图片 5" descr="图片包含 服装&#10;&#10;已生成极高可信度的说明">
            <a:extLst>
              <a:ext uri="{FF2B5EF4-FFF2-40B4-BE49-F238E27FC236}">
                <a16:creationId xmlns:a16="http://schemas.microsoft.com/office/drawing/2014/main" id="{5ABE7126-5FDC-4592-A74E-2C9C5DD59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187" y="0"/>
            <a:ext cx="4587627" cy="6858000"/>
          </a:xfrm>
          <a:prstGeom prst="rect">
            <a:avLst/>
          </a:prstGeom>
        </p:spPr>
      </p:pic>
      <p:pic>
        <p:nvPicPr>
          <p:cNvPr id="8" name="图片 7" descr="图片包含 人员, 服装, 窗户, 室内&#10;&#10;已生成极高可信度的说明">
            <a:extLst>
              <a:ext uri="{FF2B5EF4-FFF2-40B4-BE49-F238E27FC236}">
                <a16:creationId xmlns:a16="http://schemas.microsoft.com/office/drawing/2014/main" id="{9AD8D107-E911-42A0-BD7B-7AAFB9F24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08" y="0"/>
            <a:ext cx="458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男士, 物体&#10;&#10;已生成极高可信度的说明">
            <a:extLst>
              <a:ext uri="{FF2B5EF4-FFF2-40B4-BE49-F238E27FC236}">
                <a16:creationId xmlns:a16="http://schemas.microsoft.com/office/drawing/2014/main" id="{3083B3ED-AF83-48E9-BD57-9A051E8C1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服装&#10;&#10;已生成高可信度的说明">
            <a:extLst>
              <a:ext uri="{FF2B5EF4-FFF2-40B4-BE49-F238E27FC236}">
                <a16:creationId xmlns:a16="http://schemas.microsoft.com/office/drawing/2014/main" id="{EAA3952E-5217-477F-A597-B7039097E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" b="79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15568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481834" y="1643301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</a:p>
        </p:txBody>
      </p:sp>
    </p:spTree>
    <p:extLst>
      <p:ext uri="{BB962C8B-B14F-4D97-AF65-F5344CB8AC3E}">
        <p14:creationId xmlns:p14="http://schemas.microsoft.com/office/powerpoint/2010/main" val="322588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481834" y="1643301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</a:p>
        </p:txBody>
      </p:sp>
    </p:spTree>
    <p:extLst>
      <p:ext uri="{BB962C8B-B14F-4D97-AF65-F5344CB8AC3E}">
        <p14:creationId xmlns:p14="http://schemas.microsoft.com/office/powerpoint/2010/main" val="170490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643301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百忙</a:t>
            </a:r>
          </a:p>
        </p:txBody>
      </p:sp>
    </p:spTree>
    <p:extLst>
      <p:ext uri="{BB962C8B-B14F-4D97-AF65-F5344CB8AC3E}">
        <p14:creationId xmlns:p14="http://schemas.microsoft.com/office/powerpoint/2010/main" val="11591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727677" y="1643301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6473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643301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抽空</a:t>
            </a:r>
          </a:p>
        </p:txBody>
      </p:sp>
    </p:spTree>
    <p:extLst>
      <p:ext uri="{BB962C8B-B14F-4D97-AF65-F5344CB8AC3E}">
        <p14:creationId xmlns:p14="http://schemas.microsoft.com/office/powerpoint/2010/main" val="109065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643301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</a:t>
            </a:r>
          </a:p>
        </p:txBody>
      </p:sp>
    </p:spTree>
    <p:extLst>
      <p:ext uri="{BB962C8B-B14F-4D97-AF65-F5344CB8AC3E}">
        <p14:creationId xmlns:p14="http://schemas.microsoft.com/office/powerpoint/2010/main" val="160155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服装&#10;&#10;已生成高可信度的说明">
            <a:extLst>
              <a:ext uri="{FF2B5EF4-FFF2-40B4-BE49-F238E27FC236}">
                <a16:creationId xmlns:a16="http://schemas.microsoft.com/office/drawing/2014/main" id="{A7FF0043-D153-4449-84A5-3DEE4BF4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b="13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643301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</p:spTree>
    <p:extLst>
      <p:ext uri="{BB962C8B-B14F-4D97-AF65-F5344CB8AC3E}">
        <p14:creationId xmlns:p14="http://schemas.microsoft.com/office/powerpoint/2010/main" val="252594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727677" y="1643301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8417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606735" y="971969"/>
            <a:ext cx="754565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婚礼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AE00E13-3548-44C3-A8E2-2137D7290678}"/>
              </a:ext>
            </a:extLst>
          </p:cNvPr>
          <p:cNvSpPr/>
          <p:nvPr/>
        </p:nvSpPr>
        <p:spPr>
          <a:xfrm>
            <a:off x="-1650890" y="-4595445"/>
            <a:ext cx="15493779" cy="15493779"/>
          </a:xfrm>
          <a:prstGeom prst="ellipse">
            <a:avLst/>
          </a:prstGeom>
          <a:noFill/>
          <a:ln w="254000" cap="flat" cmpd="sng" algn="ctr">
            <a:solidFill>
              <a:srgbClr val="FF66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ln w="76200">
                <a:solidFill>
                  <a:prstClr val="black"/>
                </a:solidFill>
              </a:ln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4467806-9ABC-428D-9E9C-E05108854B29}"/>
              </a:ext>
            </a:extLst>
          </p:cNvPr>
          <p:cNvSpPr/>
          <p:nvPr/>
        </p:nvSpPr>
        <p:spPr>
          <a:xfrm>
            <a:off x="-1172757" y="-4064797"/>
            <a:ext cx="14404491" cy="14404491"/>
          </a:xfrm>
          <a:prstGeom prst="ellipse">
            <a:avLst/>
          </a:prstGeom>
          <a:noFill/>
          <a:ln w="1714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2DD9342-7905-4194-AD23-8091BC4C8309}"/>
              </a:ext>
            </a:extLst>
          </p:cNvPr>
          <p:cNvSpPr/>
          <p:nvPr/>
        </p:nvSpPr>
        <p:spPr>
          <a:xfrm>
            <a:off x="-861262" y="-3778175"/>
            <a:ext cx="13849186" cy="13849186"/>
          </a:xfrm>
          <a:prstGeom prst="ellipse">
            <a:avLst/>
          </a:prstGeom>
          <a:noFill/>
          <a:ln w="76200" cap="flat" cmpd="sng" algn="ctr">
            <a:solidFill>
              <a:srgbClr val="FF66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ln w="76200">
                <a:solidFill>
                  <a:prstClr val="black"/>
                </a:solidFill>
              </a:ln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4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水, 树, 户外&#10;&#10;已生成极高可信度的说明">
            <a:extLst>
              <a:ext uri="{FF2B5EF4-FFF2-40B4-BE49-F238E27FC236}">
                <a16:creationId xmlns:a16="http://schemas.microsoft.com/office/drawing/2014/main" id="{5725668B-39C8-4D9F-8738-9C69590A7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天空, 户外, 人员&#10;&#10;已生成极高可信度的说明">
            <a:extLst>
              <a:ext uri="{FF2B5EF4-FFF2-40B4-BE49-F238E27FC236}">
                <a16:creationId xmlns:a16="http://schemas.microsoft.com/office/drawing/2014/main" id="{D211FA1A-54B7-49BD-B341-97D37FD4C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3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水, 户外, 天空, 冲浪&#10;&#10;已生成极高可信度的说明">
            <a:extLst>
              <a:ext uri="{FF2B5EF4-FFF2-40B4-BE49-F238E27FC236}">
                <a16:creationId xmlns:a16="http://schemas.microsoft.com/office/drawing/2014/main" id="{7E26DBC7-062C-4AC2-A47C-D5E86EE38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" b="22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天空, 人员, 户外&#10;&#10;已生成极高可信度的说明">
            <a:extLst>
              <a:ext uri="{FF2B5EF4-FFF2-40B4-BE49-F238E27FC236}">
                <a16:creationId xmlns:a16="http://schemas.microsoft.com/office/drawing/2014/main" id="{AD412901-7D39-4013-B306-771E855F2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" b="13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841997" y="2497976"/>
            <a:ext cx="1050800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见证我们的爱情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C12C94A-6FB7-4795-BE75-A360E6E9B651}"/>
              </a:ext>
            </a:extLst>
          </p:cNvPr>
          <p:cNvGrpSpPr/>
          <p:nvPr/>
        </p:nvGrpSpPr>
        <p:grpSpPr>
          <a:xfrm>
            <a:off x="388131" y="1508588"/>
            <a:ext cx="10775272" cy="3886150"/>
            <a:chOff x="-210541" y="534864"/>
            <a:chExt cx="10775272" cy="388615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1CACAF5-8328-436F-AEC9-3DDC037C314B}"/>
                </a:ext>
              </a:extLst>
            </p:cNvPr>
            <p:cNvSpPr/>
            <p:nvPr/>
          </p:nvSpPr>
          <p:spPr>
            <a:xfrm>
              <a:off x="6678581" y="534864"/>
              <a:ext cx="3886150" cy="388615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96865BC-D210-4B5F-8535-31B1A096BDA7}"/>
                </a:ext>
              </a:extLst>
            </p:cNvPr>
            <p:cNvSpPr/>
            <p:nvPr/>
          </p:nvSpPr>
          <p:spPr>
            <a:xfrm>
              <a:off x="6094710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231A4E0-66B5-4FCA-8D43-0D865A5DA038}"/>
                </a:ext>
              </a:extLst>
            </p:cNvPr>
            <p:cNvSpPr/>
            <p:nvPr/>
          </p:nvSpPr>
          <p:spPr>
            <a:xfrm>
              <a:off x="5299273" y="1651000"/>
              <a:ext cx="1701800" cy="170180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EFEBB58-4FA3-4D1A-8BA7-CF54714C0BCC}"/>
                </a:ext>
              </a:extLst>
            </p:cNvPr>
            <p:cNvSpPr/>
            <p:nvPr/>
          </p:nvSpPr>
          <p:spPr>
            <a:xfrm>
              <a:off x="3964018" y="1288306"/>
              <a:ext cx="2427188" cy="242718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4FA0F63-FD24-47BC-BAC2-109A4B9217C9}"/>
                </a:ext>
              </a:extLst>
            </p:cNvPr>
            <p:cNvSpPr/>
            <p:nvPr/>
          </p:nvSpPr>
          <p:spPr>
            <a:xfrm>
              <a:off x="151549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203A323-2F66-448A-8F02-5AB88A483C3A}"/>
                </a:ext>
              </a:extLst>
            </p:cNvPr>
            <p:cNvSpPr/>
            <p:nvPr/>
          </p:nvSpPr>
          <p:spPr>
            <a:xfrm>
              <a:off x="-210541" y="775866"/>
              <a:ext cx="3452068" cy="3452068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9FAB3B3-1E9E-45CE-98AF-A618928488F5}"/>
                </a:ext>
              </a:extLst>
            </p:cNvPr>
            <p:cNvSpPr/>
            <p:nvPr/>
          </p:nvSpPr>
          <p:spPr>
            <a:xfrm>
              <a:off x="525103" y="1096033"/>
              <a:ext cx="2763812" cy="2763812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29F33BD-19C6-4E45-9E1D-EAF28848D6E5}"/>
                </a:ext>
              </a:extLst>
            </p:cNvPr>
            <p:cNvSpPr/>
            <p:nvPr/>
          </p:nvSpPr>
          <p:spPr>
            <a:xfrm>
              <a:off x="525103" y="1415170"/>
              <a:ext cx="2173460" cy="2173460"/>
            </a:xfrm>
            <a:prstGeom prst="ellipse">
              <a:avLst/>
            </a:prstGeom>
            <a:gradFill>
              <a:gsLst>
                <a:gs pos="71000">
                  <a:schemeClr val="bg1">
                    <a:alpha val="15000"/>
                  </a:schemeClr>
                </a:gs>
                <a:gs pos="90000">
                  <a:schemeClr val="bg1">
                    <a:alpha val="0"/>
                  </a:schemeClr>
                </a:gs>
                <a:gs pos="42000">
                  <a:schemeClr val="bg1">
                    <a:alpha val="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9FE5361-BC2B-417B-BE6E-340B268984EE}"/>
              </a:ext>
            </a:extLst>
          </p:cNvPr>
          <p:cNvGrpSpPr/>
          <p:nvPr/>
        </p:nvGrpSpPr>
        <p:grpSpPr>
          <a:xfrm>
            <a:off x="2592396" y="147595"/>
            <a:ext cx="6603280" cy="6589146"/>
            <a:chOff x="1799657" y="-361838"/>
            <a:chExt cx="5879762" cy="5867176"/>
          </a:xfrm>
        </p:grpSpPr>
        <p:sp>
          <p:nvSpPr>
            <p:cNvPr id="41" name="同心圆 5">
              <a:extLst>
                <a:ext uri="{FF2B5EF4-FFF2-40B4-BE49-F238E27FC236}">
                  <a16:creationId xmlns:a16="http://schemas.microsoft.com/office/drawing/2014/main" id="{091BD2BF-89C1-49DC-AE29-5D42392C0565}"/>
                </a:ext>
              </a:extLst>
            </p:cNvPr>
            <p:cNvSpPr/>
            <p:nvPr/>
          </p:nvSpPr>
          <p:spPr>
            <a:xfrm>
              <a:off x="1812243" y="-361838"/>
              <a:ext cx="5867176" cy="5867176"/>
            </a:xfrm>
            <a:prstGeom prst="donut">
              <a:avLst>
                <a:gd name="adj" fmla="val 3505"/>
              </a:avLst>
            </a:prstGeom>
            <a:solidFill>
              <a:schemeClr val="bg1">
                <a:alpha val="36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同心圆 6">
              <a:extLst>
                <a:ext uri="{FF2B5EF4-FFF2-40B4-BE49-F238E27FC236}">
                  <a16:creationId xmlns:a16="http://schemas.microsoft.com/office/drawing/2014/main" id="{A827771A-905E-49A2-8DAB-64F7E82C68DE}"/>
                </a:ext>
              </a:extLst>
            </p:cNvPr>
            <p:cNvSpPr/>
            <p:nvPr/>
          </p:nvSpPr>
          <p:spPr>
            <a:xfrm>
              <a:off x="1799657" y="-326006"/>
              <a:ext cx="5831344" cy="5831344"/>
            </a:xfrm>
            <a:prstGeom prst="donut">
              <a:avLst>
                <a:gd name="adj" fmla="val 2618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8842540-EAC0-4674-841B-D0D27596E8CE}"/>
              </a:ext>
            </a:extLst>
          </p:cNvPr>
          <p:cNvGrpSpPr/>
          <p:nvPr/>
        </p:nvGrpSpPr>
        <p:grpSpPr>
          <a:xfrm>
            <a:off x="1692155" y="-652793"/>
            <a:ext cx="8133268" cy="8163586"/>
            <a:chOff x="2141604" y="-30438"/>
            <a:chExt cx="5185048" cy="5204376"/>
          </a:xfrm>
        </p:grpSpPr>
        <p:sp>
          <p:nvSpPr>
            <p:cNvPr id="44" name="同心圆 8">
              <a:extLst>
                <a:ext uri="{FF2B5EF4-FFF2-40B4-BE49-F238E27FC236}">
                  <a16:creationId xmlns:a16="http://schemas.microsoft.com/office/drawing/2014/main" id="{271813B4-CE57-4F17-BF89-F649430819FB}"/>
                </a:ext>
              </a:extLst>
            </p:cNvPr>
            <p:cNvSpPr/>
            <p:nvPr/>
          </p:nvSpPr>
          <p:spPr>
            <a:xfrm>
              <a:off x="2141604" y="-30438"/>
              <a:ext cx="5183886" cy="5204376"/>
            </a:xfrm>
            <a:prstGeom prst="donut">
              <a:avLst>
                <a:gd name="adj" fmla="val 2618"/>
              </a:avLst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同心圆 9">
              <a:extLst>
                <a:ext uri="{FF2B5EF4-FFF2-40B4-BE49-F238E27FC236}">
                  <a16:creationId xmlns:a16="http://schemas.microsoft.com/office/drawing/2014/main" id="{A15D7408-1320-4FF4-B206-1876F4DA060A}"/>
                </a:ext>
              </a:extLst>
            </p:cNvPr>
            <p:cNvSpPr/>
            <p:nvPr/>
          </p:nvSpPr>
          <p:spPr>
            <a:xfrm>
              <a:off x="2165010" y="-9071"/>
              <a:ext cx="5161642" cy="5161642"/>
            </a:xfrm>
            <a:prstGeom prst="donut">
              <a:avLst>
                <a:gd name="adj" fmla="val 2618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同心圆 10">
            <a:extLst>
              <a:ext uri="{FF2B5EF4-FFF2-40B4-BE49-F238E27FC236}">
                <a16:creationId xmlns:a16="http://schemas.microsoft.com/office/drawing/2014/main" id="{C6DB6028-5729-4AAC-9944-2C2AFB1E2E37}"/>
              </a:ext>
            </a:extLst>
          </p:cNvPr>
          <p:cNvSpPr/>
          <p:nvPr/>
        </p:nvSpPr>
        <p:spPr>
          <a:xfrm>
            <a:off x="3723254" y="1382622"/>
            <a:ext cx="4183954" cy="4183954"/>
          </a:xfrm>
          <a:prstGeom prst="donut">
            <a:avLst>
              <a:gd name="adj" fmla="val 4136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同心圆 11">
            <a:extLst>
              <a:ext uri="{FF2B5EF4-FFF2-40B4-BE49-F238E27FC236}">
                <a16:creationId xmlns:a16="http://schemas.microsoft.com/office/drawing/2014/main" id="{F86A0878-38FC-44DE-8D49-4E3C3B89C663}"/>
              </a:ext>
            </a:extLst>
          </p:cNvPr>
          <p:cNvSpPr/>
          <p:nvPr/>
        </p:nvSpPr>
        <p:spPr>
          <a:xfrm>
            <a:off x="3118391" y="826971"/>
            <a:ext cx="5393680" cy="5393680"/>
          </a:xfrm>
          <a:prstGeom prst="donut">
            <a:avLst>
              <a:gd name="adj" fmla="val 4136"/>
            </a:avLst>
          </a:prstGeom>
          <a:gradFill flip="none" rotWithShape="1">
            <a:gsLst>
              <a:gs pos="77000">
                <a:schemeClr val="bg1"/>
              </a:gs>
              <a:gs pos="90000">
                <a:schemeClr val="bg1">
                  <a:alpha val="0"/>
                </a:schemeClr>
              </a:gs>
              <a:gs pos="63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026DB7A-A62A-4245-BFB6-A258F3EA58CE}"/>
              </a:ext>
            </a:extLst>
          </p:cNvPr>
          <p:cNvGrpSpPr/>
          <p:nvPr/>
        </p:nvGrpSpPr>
        <p:grpSpPr>
          <a:xfrm>
            <a:off x="4059481" y="1768061"/>
            <a:ext cx="3511500" cy="3511500"/>
            <a:chOff x="2855714" y="933475"/>
            <a:chExt cx="3511500" cy="3511500"/>
          </a:xfrm>
        </p:grpSpPr>
        <p:sp>
          <p:nvSpPr>
            <p:cNvPr id="49" name="同心圆 13">
              <a:extLst>
                <a:ext uri="{FF2B5EF4-FFF2-40B4-BE49-F238E27FC236}">
                  <a16:creationId xmlns:a16="http://schemas.microsoft.com/office/drawing/2014/main" id="{8F4575FC-045A-41F4-AAF6-0E6E3F41859C}"/>
                </a:ext>
              </a:extLst>
            </p:cNvPr>
            <p:cNvSpPr/>
            <p:nvPr/>
          </p:nvSpPr>
          <p:spPr>
            <a:xfrm>
              <a:off x="2855714" y="933475"/>
              <a:ext cx="3511500" cy="3511500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同心圆 14">
              <a:extLst>
                <a:ext uri="{FF2B5EF4-FFF2-40B4-BE49-F238E27FC236}">
                  <a16:creationId xmlns:a16="http://schemas.microsoft.com/office/drawing/2014/main" id="{58956BA6-05C7-43E9-AE88-87647FAA5009}"/>
                </a:ext>
              </a:extLst>
            </p:cNvPr>
            <p:cNvSpPr/>
            <p:nvPr/>
          </p:nvSpPr>
          <p:spPr>
            <a:xfrm>
              <a:off x="3072755" y="1150516"/>
              <a:ext cx="3077418" cy="3077418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A8D8717-DA7D-43A3-9650-44D4A665F377}"/>
              </a:ext>
            </a:extLst>
          </p:cNvPr>
          <p:cNvGrpSpPr/>
          <p:nvPr/>
        </p:nvGrpSpPr>
        <p:grpSpPr>
          <a:xfrm>
            <a:off x="4788962" y="2497542"/>
            <a:ext cx="2052538" cy="2052538"/>
            <a:chOff x="2855714" y="933475"/>
            <a:chExt cx="3511500" cy="3511500"/>
          </a:xfrm>
        </p:grpSpPr>
        <p:sp>
          <p:nvSpPr>
            <p:cNvPr id="52" name="同心圆 16">
              <a:extLst>
                <a:ext uri="{FF2B5EF4-FFF2-40B4-BE49-F238E27FC236}">
                  <a16:creationId xmlns:a16="http://schemas.microsoft.com/office/drawing/2014/main" id="{3FBB79DB-EFDE-4723-A280-190F10976AA2}"/>
                </a:ext>
              </a:extLst>
            </p:cNvPr>
            <p:cNvSpPr/>
            <p:nvPr/>
          </p:nvSpPr>
          <p:spPr>
            <a:xfrm>
              <a:off x="2855714" y="933475"/>
              <a:ext cx="3511500" cy="3511500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同心圆 17">
              <a:extLst>
                <a:ext uri="{FF2B5EF4-FFF2-40B4-BE49-F238E27FC236}">
                  <a16:creationId xmlns:a16="http://schemas.microsoft.com/office/drawing/2014/main" id="{66ACE5A6-25CB-472C-B36B-802A6B1950F8}"/>
                </a:ext>
              </a:extLst>
            </p:cNvPr>
            <p:cNvSpPr/>
            <p:nvPr/>
          </p:nvSpPr>
          <p:spPr>
            <a:xfrm>
              <a:off x="3072755" y="1150516"/>
              <a:ext cx="3077418" cy="3077418"/>
            </a:xfrm>
            <a:prstGeom prst="donut">
              <a:avLst>
                <a:gd name="adj" fmla="val 4136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88E4B370-AB58-4559-97B8-07262BFC0707}"/>
              </a:ext>
            </a:extLst>
          </p:cNvPr>
          <p:cNvSpPr/>
          <p:nvPr/>
        </p:nvSpPr>
        <p:spPr>
          <a:xfrm>
            <a:off x="6764716" y="3375177"/>
            <a:ext cx="2411760" cy="59505"/>
          </a:xfrm>
          <a:prstGeom prst="ellipse">
            <a:avLst/>
          </a:prstGeom>
          <a:gradFill>
            <a:gsLst>
              <a:gs pos="80000">
                <a:schemeClr val="accent3">
                  <a:lumMod val="20000"/>
                  <a:lumOff val="80000"/>
                  <a:alpha val="8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  <a:gs pos="0">
                <a:schemeClr val="bg1">
                  <a:alpha val="33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DC07C9F-04E2-46D6-B1E2-88C8155CEB9F}"/>
              </a:ext>
            </a:extLst>
          </p:cNvPr>
          <p:cNvGrpSpPr/>
          <p:nvPr/>
        </p:nvGrpSpPr>
        <p:grpSpPr>
          <a:xfrm>
            <a:off x="1455287" y="2515559"/>
            <a:ext cx="3052031" cy="1719236"/>
            <a:chOff x="2098860" y="2586670"/>
            <a:chExt cx="3052031" cy="1719236"/>
          </a:xfrm>
        </p:grpSpPr>
        <p:sp>
          <p:nvSpPr>
            <p:cNvPr id="56" name="七角星 35">
              <a:extLst>
                <a:ext uri="{FF2B5EF4-FFF2-40B4-BE49-F238E27FC236}">
                  <a16:creationId xmlns:a16="http://schemas.microsoft.com/office/drawing/2014/main" id="{6FC0780B-3D89-4CD9-A179-E309445E419E}"/>
                </a:ext>
              </a:extLst>
            </p:cNvPr>
            <p:cNvSpPr/>
            <p:nvPr/>
          </p:nvSpPr>
          <p:spPr>
            <a:xfrm>
              <a:off x="2753709" y="2586670"/>
              <a:ext cx="1719236" cy="1719236"/>
            </a:xfrm>
            <a:prstGeom prst="star7">
              <a:avLst>
                <a:gd name="adj" fmla="val 24420"/>
                <a:gd name="hf" fmla="val 102572"/>
                <a:gd name="vf" fmla="val 105210"/>
              </a:avLst>
            </a:prstGeom>
            <a:gradFill>
              <a:gsLst>
                <a:gs pos="33000">
                  <a:schemeClr val="accent3">
                    <a:lumMod val="20000"/>
                    <a:lumOff val="80000"/>
                    <a:alpha val="39000"/>
                  </a:schemeClr>
                </a:gs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  <a:gs pos="13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77816C5-F69B-414D-8D38-7BE54EC6A69C}"/>
                </a:ext>
              </a:extLst>
            </p:cNvPr>
            <p:cNvSpPr/>
            <p:nvPr/>
          </p:nvSpPr>
          <p:spPr>
            <a:xfrm>
              <a:off x="2098860" y="3446611"/>
              <a:ext cx="3052031" cy="45719"/>
            </a:xfrm>
            <a:prstGeom prst="ellipse">
              <a:avLst/>
            </a:prstGeom>
            <a:gradFill>
              <a:gsLst>
                <a:gs pos="33000">
                  <a:schemeClr val="accent3">
                    <a:lumMod val="20000"/>
                    <a:lumOff val="80000"/>
                  </a:schemeClr>
                </a:gs>
                <a:gs pos="89000">
                  <a:schemeClr val="accent3">
                    <a:lumMod val="20000"/>
                    <a:lumOff val="80000"/>
                    <a:alpha val="0"/>
                  </a:schemeClr>
                </a:gs>
                <a:gs pos="13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6F256B8-55C3-4439-86BE-B732E687924D}"/>
                </a:ext>
              </a:extLst>
            </p:cNvPr>
            <p:cNvSpPr/>
            <p:nvPr/>
          </p:nvSpPr>
          <p:spPr>
            <a:xfrm>
              <a:off x="2905796" y="2939566"/>
              <a:ext cx="1450580" cy="1014090"/>
            </a:xfrm>
            <a:prstGeom prst="ellipse">
              <a:avLst/>
            </a:prstGeom>
            <a:gradFill>
              <a:gsLst>
                <a:gs pos="33000">
                  <a:schemeClr val="accent3">
                    <a:lumMod val="20000"/>
                    <a:lumOff val="80000"/>
                  </a:schemeClr>
                </a:gs>
                <a:gs pos="89000">
                  <a:schemeClr val="accent3">
                    <a:lumMod val="20000"/>
                    <a:lumOff val="80000"/>
                    <a:alpha val="0"/>
                  </a:schemeClr>
                </a:gs>
                <a:gs pos="13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57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6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8" dur="200" fill="hold"/>
                                        <p:tgtEl>
                                          <p:spTgt spid="5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path" presetSubtype="0" accel="22222" decel="2222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5E-6 3.7037E-7 L 0.69167 0.0009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83" y="4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2.08333E-6 -7.40741E-7 L 0.1 -0.0011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6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54" grpId="0" animBg="1"/>
      <p:bldP spid="5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图片包含 人员, 服装, 妇女, 室内&#10;&#10;已生成极高可信度的说明">
            <a:extLst>
              <a:ext uri="{FF2B5EF4-FFF2-40B4-BE49-F238E27FC236}">
                <a16:creationId xmlns:a16="http://schemas.microsoft.com/office/drawing/2014/main" id="{C8D5C9FC-ED17-457A-A664-B2819C241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-1238472" y="-625033"/>
            <a:ext cx="15216847" cy="855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图片包含 人员, 服装, 妇女, 室内&#10;&#10;已生成极高可信度的说明">
            <a:extLst>
              <a:ext uri="{FF2B5EF4-FFF2-40B4-BE49-F238E27FC236}">
                <a16:creationId xmlns:a16="http://schemas.microsoft.com/office/drawing/2014/main" id="{C8D5C9FC-ED17-457A-A664-B2819C241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户外, 男士, 人员&#10;&#10;已生成极高可信度的说明">
            <a:extLst>
              <a:ext uri="{FF2B5EF4-FFF2-40B4-BE49-F238E27FC236}">
                <a16:creationId xmlns:a16="http://schemas.microsoft.com/office/drawing/2014/main" id="{FBC4D646-13FB-4DD1-A06E-77785C489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11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水, 户外, 船&#10;&#10;已生成极高可信度的说明">
            <a:extLst>
              <a:ext uri="{FF2B5EF4-FFF2-40B4-BE49-F238E27FC236}">
                <a16:creationId xmlns:a16="http://schemas.microsoft.com/office/drawing/2014/main" id="{CA88B984-A770-4F18-87E1-E3B67DC7D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 b="14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人员, 男士&#10;&#10;已生成极高可信度的说明">
            <a:extLst>
              <a:ext uri="{FF2B5EF4-FFF2-40B4-BE49-F238E27FC236}">
                <a16:creationId xmlns:a16="http://schemas.microsoft.com/office/drawing/2014/main" id="{1DE103FC-5BBE-4689-9137-D8D879420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水, 小狗&#10;&#10;已生成极高可信度的说明">
            <a:extLst>
              <a:ext uri="{FF2B5EF4-FFF2-40B4-BE49-F238E27FC236}">
                <a16:creationId xmlns:a16="http://schemas.microsoft.com/office/drawing/2014/main" id="{5EF16428-4E1B-4B4D-8BBC-D8FC60917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93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服装, 室内, 床&#10;&#10;已生成极高可信度的说明">
            <a:extLst>
              <a:ext uri="{FF2B5EF4-FFF2-40B4-BE49-F238E27FC236}">
                <a16:creationId xmlns:a16="http://schemas.microsoft.com/office/drawing/2014/main" id="{9D3D28D7-D76D-4F9B-A360-703CD6ED2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0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服装, 室内, 床&#10;&#10;已生成极高可信度的说明">
            <a:extLst>
              <a:ext uri="{FF2B5EF4-FFF2-40B4-BE49-F238E27FC236}">
                <a16:creationId xmlns:a16="http://schemas.microsoft.com/office/drawing/2014/main" id="{9D3D28D7-D76D-4F9B-A360-703CD6ED2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5"/>
          <a:stretch/>
        </p:blipFill>
        <p:spPr>
          <a:xfrm>
            <a:off x="-185176" y="-625033"/>
            <a:ext cx="13632403" cy="76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643301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千万</a:t>
            </a:r>
          </a:p>
        </p:txBody>
      </p:sp>
    </p:spTree>
    <p:extLst>
      <p:ext uri="{BB962C8B-B14F-4D97-AF65-F5344CB8AC3E}">
        <p14:creationId xmlns:p14="http://schemas.microsoft.com/office/powerpoint/2010/main" val="33634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285065" y="735955"/>
            <a:ext cx="459613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</a:t>
            </a:r>
          </a:p>
        </p:txBody>
      </p:sp>
    </p:spTree>
    <p:extLst>
      <p:ext uri="{BB962C8B-B14F-4D97-AF65-F5344CB8AC3E}">
        <p14:creationId xmlns:p14="http://schemas.microsoft.com/office/powerpoint/2010/main" val="35920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451687" y="1643301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眨眼</a:t>
            </a:r>
          </a:p>
        </p:txBody>
      </p:sp>
    </p:spTree>
    <p:extLst>
      <p:ext uri="{BB962C8B-B14F-4D97-AF65-F5344CB8AC3E}">
        <p14:creationId xmlns:p14="http://schemas.microsoft.com/office/powerpoint/2010/main" val="12518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82925" y="1174536"/>
            <a:ext cx="1122615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别眨眼</a:t>
            </a:r>
          </a:p>
        </p:txBody>
      </p:sp>
    </p:spTree>
    <p:extLst>
      <p:ext uri="{BB962C8B-B14F-4D97-AF65-F5344CB8AC3E}">
        <p14:creationId xmlns:p14="http://schemas.microsoft.com/office/powerpoint/2010/main" val="3075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323172" y="1174536"/>
            <a:ext cx="754565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车速</a:t>
            </a:r>
          </a:p>
        </p:txBody>
      </p:sp>
    </p:spTree>
    <p:extLst>
      <p:ext uri="{BB962C8B-B14F-4D97-AF65-F5344CB8AC3E}">
        <p14:creationId xmlns:p14="http://schemas.microsoft.com/office/powerpoint/2010/main" val="351487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水, 海滩, 天空&#10;&#10;已生成极高可信度的说明">
            <a:extLst>
              <a:ext uri="{FF2B5EF4-FFF2-40B4-BE49-F238E27FC236}">
                <a16:creationId xmlns:a16="http://schemas.microsoft.com/office/drawing/2014/main" id="{470D32C0-82CF-4744-99FE-2B7E48CC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82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323172" y="1174536"/>
            <a:ext cx="754565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很快</a:t>
            </a:r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FD8F3719-C3B5-4099-BC29-B3844126AF1A}"/>
              </a:ext>
            </a:extLst>
          </p:cNvPr>
          <p:cNvSpPr/>
          <p:nvPr/>
        </p:nvSpPr>
        <p:spPr>
          <a:xfrm>
            <a:off x="14371827" y="2404788"/>
            <a:ext cx="1180617" cy="1180617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: 空心 3">
            <a:extLst>
              <a:ext uri="{FF2B5EF4-FFF2-40B4-BE49-F238E27FC236}">
                <a16:creationId xmlns:a16="http://schemas.microsoft.com/office/drawing/2014/main" id="{5EF4A641-3896-42C8-BC48-343211DBEF8F}"/>
              </a:ext>
            </a:extLst>
          </p:cNvPr>
          <p:cNvSpPr/>
          <p:nvPr/>
        </p:nvSpPr>
        <p:spPr>
          <a:xfrm>
            <a:off x="13521383" y="4548851"/>
            <a:ext cx="850444" cy="850444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126BAC92-0F25-4552-9E20-E89C8F0F4623}"/>
              </a:ext>
            </a:extLst>
          </p:cNvPr>
          <p:cNvSpPr/>
          <p:nvPr/>
        </p:nvSpPr>
        <p:spPr>
          <a:xfrm>
            <a:off x="12245717" y="3635041"/>
            <a:ext cx="850444" cy="850444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B1673E73-E9A5-4FC1-A1EF-422B90D3A252}"/>
              </a:ext>
            </a:extLst>
          </p:cNvPr>
          <p:cNvSpPr/>
          <p:nvPr/>
        </p:nvSpPr>
        <p:spPr>
          <a:xfrm>
            <a:off x="13471037" y="3209819"/>
            <a:ext cx="850444" cy="850444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5E058B12-F8A5-46F4-98CB-CC2AC9B0F1AF}"/>
              </a:ext>
            </a:extLst>
          </p:cNvPr>
          <p:cNvSpPr/>
          <p:nvPr/>
        </p:nvSpPr>
        <p:spPr>
          <a:xfrm>
            <a:off x="13175252" y="5790677"/>
            <a:ext cx="850444" cy="850444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4C5B51B8-DA50-4C38-93A4-B96C671FF5A2}"/>
              </a:ext>
            </a:extLst>
          </p:cNvPr>
          <p:cNvSpPr/>
          <p:nvPr/>
        </p:nvSpPr>
        <p:spPr>
          <a:xfrm>
            <a:off x="12670939" y="1979566"/>
            <a:ext cx="850444" cy="850444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2EFDCE6-73CF-41C2-8947-846580AF96BA}"/>
              </a:ext>
            </a:extLst>
          </p:cNvPr>
          <p:cNvSpPr/>
          <p:nvPr/>
        </p:nvSpPr>
        <p:spPr>
          <a:xfrm>
            <a:off x="13896259" y="749313"/>
            <a:ext cx="850444" cy="850444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>
            <a:extLst>
              <a:ext uri="{FF2B5EF4-FFF2-40B4-BE49-F238E27FC236}">
                <a16:creationId xmlns:a16="http://schemas.microsoft.com/office/drawing/2014/main" id="{59E63C3D-2C02-4516-9BE1-1B9E0F623BCC}"/>
              </a:ext>
            </a:extLst>
          </p:cNvPr>
          <p:cNvSpPr/>
          <p:nvPr/>
        </p:nvSpPr>
        <p:spPr>
          <a:xfrm>
            <a:off x="12584943" y="633863"/>
            <a:ext cx="685651" cy="685651"/>
          </a:xfrm>
          <a:prstGeom prst="donut">
            <a:avLst>
              <a:gd name="adj" fmla="val 107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634B24BC-45D8-47E5-A724-7DCFDF4F61BA}"/>
              </a:ext>
            </a:extLst>
          </p:cNvPr>
          <p:cNvSpPr/>
          <p:nvPr/>
        </p:nvSpPr>
        <p:spPr>
          <a:xfrm>
            <a:off x="13270594" y="5549266"/>
            <a:ext cx="4259604" cy="45719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33EF5A46-B37F-41ED-9FCE-4210787E1A25}"/>
              </a:ext>
            </a:extLst>
          </p:cNvPr>
          <p:cNvSpPr/>
          <p:nvPr/>
        </p:nvSpPr>
        <p:spPr>
          <a:xfrm>
            <a:off x="14172329" y="4014544"/>
            <a:ext cx="4259604" cy="45719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CF003D12-4BDA-47E0-ADD6-3E3E8CDB5E59}"/>
              </a:ext>
            </a:extLst>
          </p:cNvPr>
          <p:cNvSpPr/>
          <p:nvPr/>
        </p:nvSpPr>
        <p:spPr>
          <a:xfrm>
            <a:off x="16942211" y="641784"/>
            <a:ext cx="4259604" cy="45719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F4705512-E593-433C-8823-A19CC3B4D786}"/>
              </a:ext>
            </a:extLst>
          </p:cNvPr>
          <p:cNvSpPr/>
          <p:nvPr/>
        </p:nvSpPr>
        <p:spPr>
          <a:xfrm>
            <a:off x="16302131" y="4736186"/>
            <a:ext cx="4259604" cy="45719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>
            <a:extLst>
              <a:ext uri="{FF2B5EF4-FFF2-40B4-BE49-F238E27FC236}">
                <a16:creationId xmlns:a16="http://schemas.microsoft.com/office/drawing/2014/main" id="{0D2DBF67-5C40-4617-82CD-993958087613}"/>
              </a:ext>
            </a:extLst>
          </p:cNvPr>
          <p:cNvSpPr/>
          <p:nvPr/>
        </p:nvSpPr>
        <p:spPr>
          <a:xfrm>
            <a:off x="16059063" y="2533896"/>
            <a:ext cx="1812248" cy="20930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0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939273" y="2105561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</a:p>
        </p:txBody>
      </p:sp>
    </p:spTree>
    <p:extLst>
      <p:ext uri="{BB962C8B-B14F-4D97-AF65-F5344CB8AC3E}">
        <p14:creationId xmlns:p14="http://schemas.microsoft.com/office/powerpoint/2010/main" val="266913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874879" y="2105561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系好</a:t>
            </a:r>
          </a:p>
        </p:txBody>
      </p:sp>
    </p:spTree>
    <p:extLst>
      <p:ext uri="{BB962C8B-B14F-4D97-AF65-F5344CB8AC3E}">
        <p14:creationId xmlns:p14="http://schemas.microsoft.com/office/powerpoint/2010/main" val="158703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810485" y="2105561"/>
            <a:ext cx="657103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安全带</a:t>
            </a:r>
          </a:p>
        </p:txBody>
      </p:sp>
    </p:spTree>
    <p:extLst>
      <p:ext uri="{BB962C8B-B14F-4D97-AF65-F5344CB8AC3E}">
        <p14:creationId xmlns:p14="http://schemas.microsoft.com/office/powerpoint/2010/main" val="39236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067159" y="1543868"/>
            <a:ext cx="63145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出发</a:t>
            </a:r>
          </a:p>
        </p:txBody>
      </p:sp>
    </p:spTree>
    <p:extLst>
      <p:ext uri="{BB962C8B-B14F-4D97-AF65-F5344CB8AC3E}">
        <p14:creationId xmlns:p14="http://schemas.microsoft.com/office/powerpoint/2010/main" val="27712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5058697" y="1543868"/>
            <a:ext cx="207460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8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5058697" y="1543868"/>
            <a:ext cx="207460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6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>
            <a:extLst>
              <a:ext uri="{FF2B5EF4-FFF2-40B4-BE49-F238E27FC236}">
                <a16:creationId xmlns:a16="http://schemas.microsoft.com/office/drawing/2014/main" id="{4BA6F73E-8329-40FD-B678-2A0C724E69FE}"/>
              </a:ext>
            </a:extLst>
          </p:cNvPr>
          <p:cNvSpPr/>
          <p:nvPr/>
        </p:nvSpPr>
        <p:spPr>
          <a:xfrm>
            <a:off x="4222707" y="1629741"/>
            <a:ext cx="3746587" cy="3746587"/>
          </a:xfrm>
          <a:prstGeom prst="ellipse">
            <a:avLst/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4" name="Parallelogram 5">
            <a:extLst>
              <a:ext uri="{FF2B5EF4-FFF2-40B4-BE49-F238E27FC236}">
                <a16:creationId xmlns:a16="http://schemas.microsoft.com/office/drawing/2014/main" id="{CE364095-A2CF-4377-969E-BD7B2DB6A087}"/>
              </a:ext>
            </a:extLst>
          </p:cNvPr>
          <p:cNvSpPr/>
          <p:nvPr/>
        </p:nvSpPr>
        <p:spPr>
          <a:xfrm>
            <a:off x="1356728" y="1484784"/>
            <a:ext cx="5269676" cy="3860701"/>
          </a:xfrm>
          <a:prstGeom prst="parallelogram">
            <a:avLst>
              <a:gd name="adj" fmla="val 53269"/>
            </a:avLst>
          </a:prstGeom>
          <a:solidFill>
            <a:sysClr val="window" lastClr="FFFFFF">
              <a:alpha val="1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onut 11">
            <a:extLst>
              <a:ext uri="{FF2B5EF4-FFF2-40B4-BE49-F238E27FC236}">
                <a16:creationId xmlns:a16="http://schemas.microsoft.com/office/drawing/2014/main" id="{4EABC052-BAFF-4CA1-8A2C-162622AA3A23}"/>
              </a:ext>
            </a:extLst>
          </p:cNvPr>
          <p:cNvSpPr/>
          <p:nvPr/>
        </p:nvSpPr>
        <p:spPr>
          <a:xfrm>
            <a:off x="3602646" y="935646"/>
            <a:ext cx="4986708" cy="4986708"/>
          </a:xfrm>
          <a:prstGeom prst="donut">
            <a:avLst>
              <a:gd name="adj" fmla="val 9077"/>
            </a:avLst>
          </a:prstGeom>
          <a:solidFill>
            <a:srgbClr val="EB353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6" name="Donut 12">
            <a:extLst>
              <a:ext uri="{FF2B5EF4-FFF2-40B4-BE49-F238E27FC236}">
                <a16:creationId xmlns:a16="http://schemas.microsoft.com/office/drawing/2014/main" id="{0663530A-B9FD-4F64-9509-6394D035D750}"/>
              </a:ext>
            </a:extLst>
          </p:cNvPr>
          <p:cNvSpPr/>
          <p:nvPr/>
        </p:nvSpPr>
        <p:spPr>
          <a:xfrm>
            <a:off x="3079042" y="412042"/>
            <a:ext cx="6033917" cy="6033917"/>
          </a:xfrm>
          <a:prstGeom prst="donut">
            <a:avLst>
              <a:gd name="adj" fmla="val 6778"/>
            </a:avLst>
          </a:prstGeom>
          <a:solidFill>
            <a:srgbClr val="EB353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7" name="Donut 13">
            <a:extLst>
              <a:ext uri="{FF2B5EF4-FFF2-40B4-BE49-F238E27FC236}">
                <a16:creationId xmlns:a16="http://schemas.microsoft.com/office/drawing/2014/main" id="{72ACF6BA-0F4A-4641-8EC7-49E91BCA3B5A}"/>
              </a:ext>
            </a:extLst>
          </p:cNvPr>
          <p:cNvSpPr/>
          <p:nvPr/>
        </p:nvSpPr>
        <p:spPr>
          <a:xfrm>
            <a:off x="2080428" y="-586572"/>
            <a:ext cx="8031144" cy="8031144"/>
          </a:xfrm>
          <a:prstGeom prst="donut">
            <a:avLst>
              <a:gd name="adj" fmla="val 11327"/>
            </a:avLst>
          </a:prstGeom>
          <a:solidFill>
            <a:srgbClr val="EB353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8" name="Donut 14">
            <a:extLst>
              <a:ext uri="{FF2B5EF4-FFF2-40B4-BE49-F238E27FC236}">
                <a16:creationId xmlns:a16="http://schemas.microsoft.com/office/drawing/2014/main" id="{49C0423B-480F-46AE-8E44-8A57E787F732}"/>
              </a:ext>
            </a:extLst>
          </p:cNvPr>
          <p:cNvSpPr/>
          <p:nvPr/>
        </p:nvSpPr>
        <p:spPr>
          <a:xfrm>
            <a:off x="1237158" y="-1429842"/>
            <a:ext cx="9717684" cy="9717684"/>
          </a:xfrm>
          <a:prstGeom prst="donut">
            <a:avLst>
              <a:gd name="adj" fmla="val 7389"/>
            </a:avLst>
          </a:prstGeom>
          <a:solidFill>
            <a:srgbClr val="EB353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9" name="Donut 15">
            <a:extLst>
              <a:ext uri="{FF2B5EF4-FFF2-40B4-BE49-F238E27FC236}">
                <a16:creationId xmlns:a16="http://schemas.microsoft.com/office/drawing/2014/main" id="{0BBF980E-E138-4096-B7C9-4635D183D018}"/>
              </a:ext>
            </a:extLst>
          </p:cNvPr>
          <p:cNvSpPr/>
          <p:nvPr/>
        </p:nvSpPr>
        <p:spPr>
          <a:xfrm>
            <a:off x="-371118" y="-3038118"/>
            <a:ext cx="12934237" cy="12934237"/>
          </a:xfrm>
          <a:prstGeom prst="donut">
            <a:avLst>
              <a:gd name="adj" fmla="val 11586"/>
            </a:avLst>
          </a:prstGeom>
          <a:solidFill>
            <a:srgbClr val="EB3535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0" name="Donut 18">
            <a:extLst>
              <a:ext uri="{FF2B5EF4-FFF2-40B4-BE49-F238E27FC236}">
                <a16:creationId xmlns:a16="http://schemas.microsoft.com/office/drawing/2014/main" id="{47913BBF-ACFE-499B-92FC-DE2DC30DCC95}"/>
              </a:ext>
            </a:extLst>
          </p:cNvPr>
          <p:cNvSpPr/>
          <p:nvPr/>
        </p:nvSpPr>
        <p:spPr>
          <a:xfrm>
            <a:off x="4035377" y="1422901"/>
            <a:ext cx="4121246" cy="4121246"/>
          </a:xfrm>
          <a:prstGeom prst="donut">
            <a:avLst>
              <a:gd name="adj" fmla="val 908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1" name="Donut 19">
            <a:extLst>
              <a:ext uri="{FF2B5EF4-FFF2-40B4-BE49-F238E27FC236}">
                <a16:creationId xmlns:a16="http://schemas.microsoft.com/office/drawing/2014/main" id="{73BA8BBB-665B-4939-ADEB-7466842F5204}"/>
              </a:ext>
            </a:extLst>
          </p:cNvPr>
          <p:cNvSpPr/>
          <p:nvPr/>
        </p:nvSpPr>
        <p:spPr>
          <a:xfrm>
            <a:off x="3829315" y="1216839"/>
            <a:ext cx="4533371" cy="4533371"/>
          </a:xfrm>
          <a:prstGeom prst="donut">
            <a:avLst>
              <a:gd name="adj" fmla="val 6298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5058697" y="1543868"/>
            <a:ext cx="207460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1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07331 3.33333E-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6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3" presetClass="exit" presetSubtype="32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  <p:bldP spid="4" grpId="2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078581" y="2321004"/>
            <a:ext cx="875214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LET'S GO </a:t>
            </a:r>
            <a:endParaRPr lang="zh-CN" altLang="en-US" sz="13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078581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</a:p>
        </p:txBody>
      </p:sp>
    </p:spTree>
    <p:extLst>
      <p:ext uri="{BB962C8B-B14F-4D97-AF65-F5344CB8AC3E}">
        <p14:creationId xmlns:p14="http://schemas.microsoft.com/office/powerpoint/2010/main" val="8013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墙壁, 人员, 就坐, 服装&#10;&#10;已生成极高可信度的说明">
            <a:extLst>
              <a:ext uri="{FF2B5EF4-FFF2-40B4-BE49-F238E27FC236}">
                <a16:creationId xmlns:a16="http://schemas.microsoft.com/office/drawing/2014/main" id="{27DFBA31-D6E1-42AF-B047-5FD841478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5" b="13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078581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FB0EE-2A74-4557-966F-2380341C2077}"/>
              </a:ext>
            </a:extLst>
          </p:cNvPr>
          <p:cNvSpPr txBox="1"/>
          <p:nvPr/>
        </p:nvSpPr>
        <p:spPr>
          <a:xfrm>
            <a:off x="5953098" y="2321003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</p:spTree>
    <p:extLst>
      <p:ext uri="{BB962C8B-B14F-4D97-AF65-F5344CB8AC3E}">
        <p14:creationId xmlns:p14="http://schemas.microsoft.com/office/powerpoint/2010/main" val="29803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078581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FB0EE-2A74-4557-966F-2380341C2077}"/>
              </a:ext>
            </a:extLst>
          </p:cNvPr>
          <p:cNvSpPr txBox="1"/>
          <p:nvPr/>
        </p:nvSpPr>
        <p:spPr>
          <a:xfrm>
            <a:off x="5953098" y="2321003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</a:p>
        </p:txBody>
      </p:sp>
    </p:spTree>
    <p:extLst>
      <p:ext uri="{BB962C8B-B14F-4D97-AF65-F5344CB8AC3E}">
        <p14:creationId xmlns:p14="http://schemas.microsoft.com/office/powerpoint/2010/main" val="23790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5367066" y="2220337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35030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233952" y="2220337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新郎</a:t>
            </a:r>
          </a:p>
        </p:txBody>
      </p:sp>
    </p:spTree>
    <p:extLst>
      <p:ext uri="{BB962C8B-B14F-4D97-AF65-F5344CB8AC3E}">
        <p14:creationId xmlns:p14="http://schemas.microsoft.com/office/powerpoint/2010/main" val="294517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E5C4BD33-52B3-476C-85CB-5CA88A15922A}"/>
              </a:ext>
            </a:extLst>
          </p:cNvPr>
          <p:cNvSpPr/>
          <p:nvPr/>
        </p:nvSpPr>
        <p:spPr>
          <a:xfrm>
            <a:off x="4725422" y="2177144"/>
            <a:ext cx="2728684" cy="27286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786797-F21B-45D7-8E46-97A38F56A174}"/>
              </a:ext>
            </a:extLst>
          </p:cNvPr>
          <p:cNvGrpSpPr/>
          <p:nvPr/>
        </p:nvGrpSpPr>
        <p:grpSpPr>
          <a:xfrm>
            <a:off x="3205699" y="552450"/>
            <a:ext cx="5753100" cy="5753100"/>
            <a:chOff x="2132112" y="1711345"/>
            <a:chExt cx="432048" cy="43204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5D4EE0E-A5E0-4187-A0CF-9B9263125859}"/>
                </a:ext>
              </a:extLst>
            </p:cNvPr>
            <p:cNvCxnSpPr/>
            <p:nvPr/>
          </p:nvCxnSpPr>
          <p:spPr>
            <a:xfrm>
              <a:off x="2348136" y="171134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AAEF5D9-BED1-4BF2-89F4-99418D657055}"/>
                </a:ext>
              </a:extLst>
            </p:cNvPr>
            <p:cNvCxnSpPr/>
            <p:nvPr/>
          </p:nvCxnSpPr>
          <p:spPr>
            <a:xfrm rot="16200000">
              <a:off x="2168116" y="189136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A406FCD-F116-4127-8E37-07BCEDC7F1C3}"/>
                </a:ext>
              </a:extLst>
            </p:cNvPr>
            <p:cNvCxnSpPr/>
            <p:nvPr/>
          </p:nvCxnSpPr>
          <p:spPr>
            <a:xfrm rot="18900000">
              <a:off x="2220842" y="1764071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B498453-DE95-4055-AB0B-9F968AA02ED4}"/>
                </a:ext>
              </a:extLst>
            </p:cNvPr>
            <p:cNvCxnSpPr/>
            <p:nvPr/>
          </p:nvCxnSpPr>
          <p:spPr>
            <a:xfrm rot="2700000">
              <a:off x="2475429" y="1764070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CCF85AD-1211-471F-A35A-6B14DAA7E12A}"/>
                </a:ext>
              </a:extLst>
            </p:cNvPr>
            <p:cNvCxnSpPr/>
            <p:nvPr/>
          </p:nvCxnSpPr>
          <p:spPr>
            <a:xfrm rot="2700000">
              <a:off x="2220844" y="2018658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75E3E8-BFBE-4090-AB6A-4A6D0BB3F743}"/>
                </a:ext>
              </a:extLst>
            </p:cNvPr>
            <p:cNvCxnSpPr/>
            <p:nvPr/>
          </p:nvCxnSpPr>
          <p:spPr>
            <a:xfrm>
              <a:off x="2348136" y="207138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2CF9DED-2173-4B91-96F6-6BDEFB2876D0}"/>
                </a:ext>
              </a:extLst>
            </p:cNvPr>
            <p:cNvCxnSpPr/>
            <p:nvPr/>
          </p:nvCxnSpPr>
          <p:spPr>
            <a:xfrm rot="18900000">
              <a:off x="2475429" y="2018658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54F0293-DE2C-4D9D-AE0C-9EE66CD156F7}"/>
                </a:ext>
              </a:extLst>
            </p:cNvPr>
            <p:cNvCxnSpPr/>
            <p:nvPr/>
          </p:nvCxnSpPr>
          <p:spPr>
            <a:xfrm rot="16200000">
              <a:off x="2528156" y="189136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3C4DE98-8D0F-4818-9067-B5840F69E3E5}"/>
              </a:ext>
            </a:extLst>
          </p:cNvPr>
          <p:cNvSpPr>
            <a:spLocks noChangeAspect="1"/>
          </p:cNvSpPr>
          <p:nvPr/>
        </p:nvSpPr>
        <p:spPr>
          <a:xfrm>
            <a:off x="6016301" y="419101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2904EE-BA51-4693-A6FC-33FAB842069F}"/>
              </a:ext>
            </a:extLst>
          </p:cNvPr>
          <p:cNvSpPr>
            <a:spLocks noChangeAspect="1"/>
          </p:cNvSpPr>
          <p:nvPr/>
        </p:nvSpPr>
        <p:spPr>
          <a:xfrm>
            <a:off x="8097990" y="1281364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819E96-CE0A-439F-BA0B-1E7192DF2628}"/>
              </a:ext>
            </a:extLst>
          </p:cNvPr>
          <p:cNvSpPr>
            <a:spLocks noChangeAspect="1"/>
          </p:cNvSpPr>
          <p:nvPr/>
        </p:nvSpPr>
        <p:spPr>
          <a:xfrm>
            <a:off x="8960253" y="3363052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9DD9A51-0DC1-485C-B690-93DBDC85CAB1}"/>
              </a:ext>
            </a:extLst>
          </p:cNvPr>
          <p:cNvSpPr>
            <a:spLocks noChangeAspect="1"/>
          </p:cNvSpPr>
          <p:nvPr/>
        </p:nvSpPr>
        <p:spPr>
          <a:xfrm>
            <a:off x="8097990" y="5701916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188A63-318A-485B-80D2-BADC57EA47A4}"/>
              </a:ext>
            </a:extLst>
          </p:cNvPr>
          <p:cNvSpPr>
            <a:spLocks noChangeAspect="1"/>
          </p:cNvSpPr>
          <p:nvPr/>
        </p:nvSpPr>
        <p:spPr>
          <a:xfrm>
            <a:off x="6016301" y="6564179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F4726B3-602B-453A-8D3E-03DD234558E4}"/>
              </a:ext>
            </a:extLst>
          </p:cNvPr>
          <p:cNvSpPr>
            <a:spLocks noChangeAspect="1"/>
          </p:cNvSpPr>
          <p:nvPr/>
        </p:nvSpPr>
        <p:spPr>
          <a:xfrm>
            <a:off x="3934613" y="5701916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B307001-BF4F-498F-A042-FE2FE2ED16FF}"/>
              </a:ext>
            </a:extLst>
          </p:cNvPr>
          <p:cNvSpPr>
            <a:spLocks noChangeAspect="1"/>
          </p:cNvSpPr>
          <p:nvPr/>
        </p:nvSpPr>
        <p:spPr>
          <a:xfrm>
            <a:off x="3072350" y="3363052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9856945-2B1A-4B10-8133-5B968FDE44BC}"/>
              </a:ext>
            </a:extLst>
          </p:cNvPr>
          <p:cNvSpPr>
            <a:spLocks noChangeAspect="1"/>
          </p:cNvSpPr>
          <p:nvPr/>
        </p:nvSpPr>
        <p:spPr>
          <a:xfrm>
            <a:off x="3934613" y="1281364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E021D1-03BE-483B-9921-8636C6AB7217}"/>
              </a:ext>
            </a:extLst>
          </p:cNvPr>
          <p:cNvSpPr txBox="1"/>
          <p:nvPr/>
        </p:nvSpPr>
        <p:spPr>
          <a:xfrm>
            <a:off x="4963994" y="2879766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国均</a:t>
            </a:r>
          </a:p>
        </p:txBody>
      </p:sp>
    </p:spTree>
    <p:extLst>
      <p:ext uri="{BB962C8B-B14F-4D97-AF65-F5344CB8AC3E}">
        <p14:creationId xmlns:p14="http://schemas.microsoft.com/office/powerpoint/2010/main" val="16844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xit" presetSubtype="3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233952" y="2220337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人见</a:t>
            </a:r>
          </a:p>
        </p:txBody>
      </p:sp>
    </p:spTree>
    <p:extLst>
      <p:ext uri="{BB962C8B-B14F-4D97-AF65-F5344CB8AC3E}">
        <p14:creationId xmlns:p14="http://schemas.microsoft.com/office/powerpoint/2010/main" val="1527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233952" y="2220337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人爱</a:t>
            </a:r>
          </a:p>
        </p:txBody>
      </p:sp>
    </p:spTree>
    <p:extLst>
      <p:ext uri="{BB962C8B-B14F-4D97-AF65-F5344CB8AC3E}">
        <p14:creationId xmlns:p14="http://schemas.microsoft.com/office/powerpoint/2010/main" val="157960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233952" y="2220337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花见</a:t>
            </a:r>
          </a:p>
        </p:txBody>
      </p:sp>
    </p:spTree>
    <p:extLst>
      <p:ext uri="{BB962C8B-B14F-4D97-AF65-F5344CB8AC3E}">
        <p14:creationId xmlns:p14="http://schemas.microsoft.com/office/powerpoint/2010/main" val="29684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2623265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069BC4-FB46-432E-B964-53D126285846}"/>
              </a:ext>
            </a:extLst>
          </p:cNvPr>
          <p:cNvSpPr txBox="1"/>
          <p:nvPr/>
        </p:nvSpPr>
        <p:spPr>
          <a:xfrm>
            <a:off x="6347361" y="2220337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花开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6D9A6EB-6A59-483F-8F81-D95F1232BDFC}"/>
              </a:ext>
            </a:extLst>
          </p:cNvPr>
          <p:cNvGrpSpPr/>
          <p:nvPr/>
        </p:nvGrpSpPr>
        <p:grpSpPr>
          <a:xfrm>
            <a:off x="4591187" y="5144727"/>
            <a:ext cx="1058530" cy="1071514"/>
            <a:chOff x="1504063" y="2353129"/>
            <a:chExt cx="1748214" cy="176965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E5FF8A-6CB8-4DD2-B838-E07A0828EB26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E001775-3C4D-4CBA-96AC-9F703BB4F9C6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59167F2-7B7E-49F1-9FC4-064F676EB713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FC589E2-7F03-44CA-9092-1B6063A10118}"/>
                </a:ext>
              </a:extLst>
            </p:cNvPr>
            <p:cNvSpPr/>
            <p:nvPr/>
          </p:nvSpPr>
          <p:spPr>
            <a:xfrm rot="3627178">
              <a:off x="1670866" y="2664847"/>
              <a:ext cx="1052738" cy="526369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DA8C253-E45C-4AD4-97EC-2FD7DC10597E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Straight Connector 7">
              <a:extLst>
                <a:ext uri="{FF2B5EF4-FFF2-40B4-BE49-F238E27FC236}">
                  <a16:creationId xmlns:a16="http://schemas.microsoft.com/office/drawing/2014/main" id="{D4D88D15-A03C-4581-B054-FD74DD9E8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1" y="3405682"/>
              <a:ext cx="0" cy="717102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641622D-6A2E-4C21-A0F6-BFFD98133B5D}"/>
              </a:ext>
            </a:extLst>
          </p:cNvPr>
          <p:cNvGrpSpPr/>
          <p:nvPr/>
        </p:nvGrpSpPr>
        <p:grpSpPr>
          <a:xfrm>
            <a:off x="5278311" y="4449127"/>
            <a:ext cx="1748214" cy="1769655"/>
            <a:chOff x="5278311" y="4449127"/>
            <a:chExt cx="1748214" cy="176965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F077E2F-7342-43BB-8C6B-E8533DF90157}"/>
                </a:ext>
              </a:extLst>
            </p:cNvPr>
            <p:cNvSpPr/>
            <p:nvPr/>
          </p:nvSpPr>
          <p:spPr>
            <a:xfrm rot="17459863">
              <a:off x="5541495" y="4677728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3E92751-1EED-445C-8579-803300F16290}"/>
                </a:ext>
              </a:extLst>
            </p:cNvPr>
            <p:cNvSpPr/>
            <p:nvPr/>
          </p:nvSpPr>
          <p:spPr>
            <a:xfrm>
              <a:off x="5883831" y="4449127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9A4C862-C4A4-4DAE-8A43-7FCDCBA4B279}"/>
                </a:ext>
              </a:extLst>
            </p:cNvPr>
            <p:cNvSpPr/>
            <p:nvPr/>
          </p:nvSpPr>
          <p:spPr>
            <a:xfrm rot="1822068">
              <a:off x="6047529" y="4576806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2E3C8A7-AA73-4252-8AA0-F9967234C724}"/>
                </a:ext>
              </a:extLst>
            </p:cNvPr>
            <p:cNvSpPr/>
            <p:nvPr/>
          </p:nvSpPr>
          <p:spPr>
            <a:xfrm rot="3627178">
              <a:off x="5445114" y="4760845"/>
              <a:ext cx="1052738" cy="526369"/>
            </a:xfrm>
            <a:prstGeom prst="ellips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AF301F8-1457-4875-9C0D-BF7A90C0082C}"/>
                </a:ext>
              </a:extLst>
            </p:cNvPr>
            <p:cNvSpPr/>
            <p:nvPr/>
          </p:nvSpPr>
          <p:spPr>
            <a:xfrm rot="14738997">
              <a:off x="6272815" y="4673390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Straight Connector 7">
              <a:extLst>
                <a:ext uri="{FF2B5EF4-FFF2-40B4-BE49-F238E27FC236}">
                  <a16:creationId xmlns:a16="http://schemas.microsoft.com/office/drawing/2014/main" id="{6B6FCEB1-8FA9-4661-BB79-DF6DAACEE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9489" y="5501680"/>
              <a:ext cx="0" cy="71710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13C0566-7531-49C8-9ADB-3C65F413F7E9}"/>
              </a:ext>
            </a:extLst>
          </p:cNvPr>
          <p:cNvGrpSpPr/>
          <p:nvPr/>
        </p:nvGrpSpPr>
        <p:grpSpPr>
          <a:xfrm>
            <a:off x="6646555" y="5144727"/>
            <a:ext cx="1058530" cy="1071514"/>
            <a:chOff x="1504063" y="2353129"/>
            <a:chExt cx="1748214" cy="176965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882C699-3154-48E4-A4E9-2E36D939D0BD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82C99D7-AF4A-45B5-825E-0D4BC4462AA4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879DDEB-80AC-4F1E-90BA-2701B9204828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DA2D91-CF76-4D82-BD7C-DD2E277AE14F}"/>
                </a:ext>
              </a:extLst>
            </p:cNvPr>
            <p:cNvSpPr/>
            <p:nvPr/>
          </p:nvSpPr>
          <p:spPr>
            <a:xfrm rot="3627178">
              <a:off x="1670866" y="2664847"/>
              <a:ext cx="1052738" cy="526369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82D8E59-2297-49C0-BAF7-C7BF56A7371F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Straight Connector 7">
              <a:extLst>
                <a:ext uri="{FF2B5EF4-FFF2-40B4-BE49-F238E27FC236}">
                  <a16:creationId xmlns:a16="http://schemas.microsoft.com/office/drawing/2014/main" id="{20866510-CCC0-4DB3-B182-F72023256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1" y="3405682"/>
              <a:ext cx="0" cy="717102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824728-767F-46E9-80C8-68D05F6C7F36}"/>
              </a:ext>
            </a:extLst>
          </p:cNvPr>
          <p:cNvGrpSpPr/>
          <p:nvPr/>
        </p:nvGrpSpPr>
        <p:grpSpPr>
          <a:xfrm>
            <a:off x="3930974" y="5441754"/>
            <a:ext cx="761966" cy="771312"/>
            <a:chOff x="1504063" y="2353129"/>
            <a:chExt cx="1748214" cy="1769655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11DC5EF-E41D-4ADA-AC4B-03CE70DE428A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F4DD33D-8D87-4A19-8547-043E4930AD7A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53F52C8-1338-4FA4-B709-98ABD8F2B988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1F810C7-B74C-4307-94C9-978F5C80B150}"/>
                </a:ext>
              </a:extLst>
            </p:cNvPr>
            <p:cNvSpPr/>
            <p:nvPr/>
          </p:nvSpPr>
          <p:spPr>
            <a:xfrm rot="3627178">
              <a:off x="1670866" y="2664847"/>
              <a:ext cx="1052738" cy="526369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4C1F0B5-A65C-4BBE-A610-D909315DF969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Straight Connector 7">
              <a:extLst>
                <a:ext uri="{FF2B5EF4-FFF2-40B4-BE49-F238E27FC236}">
                  <a16:creationId xmlns:a16="http://schemas.microsoft.com/office/drawing/2014/main" id="{38E564D9-1E60-4902-AB95-A59CE91BF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1" y="3405682"/>
              <a:ext cx="0" cy="717102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D815BBC-C30E-4398-B277-3F8886115AE9}"/>
              </a:ext>
            </a:extLst>
          </p:cNvPr>
          <p:cNvGrpSpPr/>
          <p:nvPr/>
        </p:nvGrpSpPr>
        <p:grpSpPr>
          <a:xfrm>
            <a:off x="2996694" y="5769440"/>
            <a:ext cx="438250" cy="443626"/>
            <a:chOff x="1504063" y="2353129"/>
            <a:chExt cx="1748214" cy="176965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DD4041A-DCC7-47FD-B2A8-0942FB29B960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8529C24-879E-4E3B-8281-015108AF9121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9F3FAD0-A43F-41A4-BA5E-5B46AA99FE54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3981A4D-3A98-42B8-B518-299A65E36D11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A3894B4-FF64-4130-8CE1-305A065A0BE3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Straight Connector 7">
              <a:extLst>
                <a:ext uri="{FF2B5EF4-FFF2-40B4-BE49-F238E27FC236}">
                  <a16:creationId xmlns:a16="http://schemas.microsoft.com/office/drawing/2014/main" id="{1D75A3F0-C1F9-475B-9A10-4477DD03C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018F33-F472-4F01-9BAE-B92CEF7A1619}"/>
              </a:ext>
            </a:extLst>
          </p:cNvPr>
          <p:cNvGrpSpPr/>
          <p:nvPr/>
        </p:nvGrpSpPr>
        <p:grpSpPr>
          <a:xfrm>
            <a:off x="2317484" y="5397108"/>
            <a:ext cx="806070" cy="815958"/>
            <a:chOff x="1504063" y="2353129"/>
            <a:chExt cx="1748214" cy="1769655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5AC9A8B-A619-4F15-9623-08A830464877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B1E16A2-309B-45BF-B152-D5F49C5B911C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399EF86-51DC-4ED0-9888-FF919141BEA1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83F807B-E1C0-49D0-957D-9D6BE5BD0CB6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DC14A13-5DB7-442A-981F-1AD9A29DAC01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Straight Connector 7">
              <a:extLst>
                <a:ext uri="{FF2B5EF4-FFF2-40B4-BE49-F238E27FC236}">
                  <a16:creationId xmlns:a16="http://schemas.microsoft.com/office/drawing/2014/main" id="{DFFB3F1D-239B-44A0-8A76-F86FC51A8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4E14D96-A456-45BA-A382-4C4971A823D2}"/>
              </a:ext>
            </a:extLst>
          </p:cNvPr>
          <p:cNvGrpSpPr/>
          <p:nvPr/>
        </p:nvGrpSpPr>
        <p:grpSpPr>
          <a:xfrm>
            <a:off x="8852207" y="5769440"/>
            <a:ext cx="438250" cy="443626"/>
            <a:chOff x="1504063" y="2353129"/>
            <a:chExt cx="1748214" cy="1769655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DA455787-B5A8-4A78-8801-99C3ED523F4B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0573F1E-5BC6-4D73-AD82-23989A3517E6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3E1698B-DE64-4C37-9AB2-F912CAFE5323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D167BC6-9908-4C07-A205-4FC2879B96D9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CF6E63D-31FA-44F3-AE6F-5A917D69CD77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Straight Connector 7">
              <a:extLst>
                <a:ext uri="{FF2B5EF4-FFF2-40B4-BE49-F238E27FC236}">
                  <a16:creationId xmlns:a16="http://schemas.microsoft.com/office/drawing/2014/main" id="{9E903005-2785-45FD-9240-828A6E98F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8326595-D8DD-4377-BABC-DEFC0F9266FF}"/>
              </a:ext>
            </a:extLst>
          </p:cNvPr>
          <p:cNvGrpSpPr/>
          <p:nvPr/>
        </p:nvGrpSpPr>
        <p:grpSpPr>
          <a:xfrm>
            <a:off x="9166532" y="5397108"/>
            <a:ext cx="806070" cy="815958"/>
            <a:chOff x="1504063" y="2353129"/>
            <a:chExt cx="1748214" cy="1769655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3C53143-B449-4AEF-8AE1-6B8F77500F79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BF7305A-1C30-436A-A4BB-B8F9F5D8026D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946B7DA-CCB2-41B7-BF61-CFE858C7CEEF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BA23D88-0346-423A-97BA-E180C5C7E1BA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A5D801F7-6E3F-4226-B2CB-85C1BFF2050B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Straight Connector 7">
              <a:extLst>
                <a:ext uri="{FF2B5EF4-FFF2-40B4-BE49-F238E27FC236}">
                  <a16:creationId xmlns:a16="http://schemas.microsoft.com/office/drawing/2014/main" id="{F5972DCA-2274-46C2-883D-3A1935665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5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7826006-F441-4FD4-B7A7-A7C9742F54E3}"/>
              </a:ext>
            </a:extLst>
          </p:cNvPr>
          <p:cNvGrpSpPr/>
          <p:nvPr/>
        </p:nvGrpSpPr>
        <p:grpSpPr>
          <a:xfrm>
            <a:off x="7552061" y="5441754"/>
            <a:ext cx="761966" cy="771312"/>
            <a:chOff x="1504063" y="2353129"/>
            <a:chExt cx="1748214" cy="1769655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6D1DE5E-FC46-4F94-8C4E-2DB6E9E0B3DF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934BE7CC-D63B-4F34-B87B-2474D926CADB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2815749-19CC-4D90-A306-6728CD618DBC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FDF39AD-DB5C-4F9B-97F3-418842C98276}"/>
                </a:ext>
              </a:extLst>
            </p:cNvPr>
            <p:cNvSpPr/>
            <p:nvPr/>
          </p:nvSpPr>
          <p:spPr>
            <a:xfrm rot="3627178">
              <a:off x="1670866" y="2664847"/>
              <a:ext cx="1052738" cy="526369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6A3114ED-D541-4290-8320-93BD50FDB8FF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Straight Connector 7">
              <a:extLst>
                <a:ext uri="{FF2B5EF4-FFF2-40B4-BE49-F238E27FC236}">
                  <a16:creationId xmlns:a16="http://schemas.microsoft.com/office/drawing/2014/main" id="{95F963E8-AF8C-4814-892E-102DC8CB14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1" y="3405682"/>
              <a:ext cx="0" cy="717102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B6A7D90-2C84-4B48-964E-ADDB502C7693}"/>
              </a:ext>
            </a:extLst>
          </p:cNvPr>
          <p:cNvGrpSpPr/>
          <p:nvPr/>
        </p:nvGrpSpPr>
        <p:grpSpPr>
          <a:xfrm>
            <a:off x="10955544" y="5769440"/>
            <a:ext cx="438250" cy="443626"/>
            <a:chOff x="1504063" y="2353129"/>
            <a:chExt cx="1748214" cy="1769655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3B614445-8E30-4966-AFBF-57A09C9E89DC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AAB7E8F-C46B-475F-9A16-B1835E64D75B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3D437CD-FBF8-4902-97F1-04FD8EDF4913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5AD1587-F976-40AA-894C-098E38961AAA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A64DFC67-4EDE-4B87-B98F-2EA8DFEFDD3C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Straight Connector 7">
              <a:extLst>
                <a:ext uri="{FF2B5EF4-FFF2-40B4-BE49-F238E27FC236}">
                  <a16:creationId xmlns:a16="http://schemas.microsoft.com/office/drawing/2014/main" id="{1E94D138-C518-42B8-97C6-9B86FD823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451EFAC-64B0-4086-A0B6-E0BF170F7AD1}"/>
              </a:ext>
            </a:extLst>
          </p:cNvPr>
          <p:cNvGrpSpPr/>
          <p:nvPr/>
        </p:nvGrpSpPr>
        <p:grpSpPr>
          <a:xfrm>
            <a:off x="998844" y="5769440"/>
            <a:ext cx="438250" cy="443626"/>
            <a:chOff x="1504063" y="2353129"/>
            <a:chExt cx="1748214" cy="1769655"/>
          </a:xfrm>
        </p:grpSpPr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D2A6270-1CFD-49AD-804B-F61FF0884676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DF3041DA-4F87-49BA-8DED-9627BD15DA38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D60A5301-A066-4258-A673-02B8B9F449C0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45F2935-6891-456C-9C96-ECD8374398B3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B9DCB141-DBCE-4E71-B338-F4C186E07398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Straight Connector 7">
              <a:extLst>
                <a:ext uri="{FF2B5EF4-FFF2-40B4-BE49-F238E27FC236}">
                  <a16:creationId xmlns:a16="http://schemas.microsoft.com/office/drawing/2014/main" id="{510BEFDE-E913-428F-8B9B-8FE1AF779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5F3042-EDEA-47E0-9FDB-6E0B6B9B4827}"/>
              </a:ext>
            </a:extLst>
          </p:cNvPr>
          <p:cNvGrpSpPr/>
          <p:nvPr/>
        </p:nvGrpSpPr>
        <p:grpSpPr>
          <a:xfrm>
            <a:off x="798720" y="6010486"/>
            <a:ext cx="200124" cy="202580"/>
            <a:chOff x="1504063" y="2353129"/>
            <a:chExt cx="1748214" cy="1769655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51BFB2AB-835F-469E-99B6-CF99C237812B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9BC314C-74EF-4C70-9180-80F4FB6F73A4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0E724176-97E7-4A2F-8449-7A0F4546DB6D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28CFC993-DD9B-4A8B-84C3-D5081B47AD46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A0CCCB6-5EA7-47D0-8EAB-20286423812B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Straight Connector 7">
              <a:extLst>
                <a:ext uri="{FF2B5EF4-FFF2-40B4-BE49-F238E27FC236}">
                  <a16:creationId xmlns:a16="http://schemas.microsoft.com/office/drawing/2014/main" id="{99864C29-A636-457E-AA07-4E74B9E2B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9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F41B478-85FD-4C3D-BB0C-68B54FDC6783}"/>
              </a:ext>
            </a:extLst>
          </p:cNvPr>
          <p:cNvGrpSpPr/>
          <p:nvPr/>
        </p:nvGrpSpPr>
        <p:grpSpPr>
          <a:xfrm>
            <a:off x="11368394" y="6010486"/>
            <a:ext cx="200124" cy="202580"/>
            <a:chOff x="1504063" y="2353129"/>
            <a:chExt cx="1748214" cy="1769655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03A9343-A3CD-4591-8497-F1B8474D7834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63723C06-90E5-4559-B81F-3616A3B71D2F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B42497D-20CD-4A90-B852-FCBCBB018739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FB523D3E-7ED5-4B0A-B560-8382D3B3C378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66CF09F4-10D8-4D0D-8689-8B7735BDAF04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Straight Connector 7">
              <a:extLst>
                <a:ext uri="{FF2B5EF4-FFF2-40B4-BE49-F238E27FC236}">
                  <a16:creationId xmlns:a16="http://schemas.microsoft.com/office/drawing/2014/main" id="{EA847489-2A67-4E2F-9A6C-4CF0B98EA3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9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6EA3810-DCA5-4D4E-9F10-97E2BFD86B72}"/>
              </a:ext>
            </a:extLst>
          </p:cNvPr>
          <p:cNvGrpSpPr/>
          <p:nvPr/>
        </p:nvGrpSpPr>
        <p:grpSpPr>
          <a:xfrm>
            <a:off x="9901645" y="5869276"/>
            <a:ext cx="339624" cy="343790"/>
            <a:chOff x="1504063" y="2353129"/>
            <a:chExt cx="1748214" cy="1769655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43D1FC9A-09FB-4E35-813F-71DE692A46EC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B890CC2A-7B85-40C1-8431-C21C54143D21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737B1F1A-F8B0-4342-97D3-D6B5D1682780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D5B98114-D180-45E4-8B08-E04FD8A4174B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8EFA9F4A-24AD-4615-9552-9627A0364039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Straight Connector 7">
              <a:extLst>
                <a:ext uri="{FF2B5EF4-FFF2-40B4-BE49-F238E27FC236}">
                  <a16:creationId xmlns:a16="http://schemas.microsoft.com/office/drawing/2014/main" id="{DEC3E796-8E3C-444B-9998-E6BE57F09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87DA5F0-A7B8-4A84-A409-877F1D79F497}"/>
              </a:ext>
            </a:extLst>
          </p:cNvPr>
          <p:cNvGrpSpPr/>
          <p:nvPr/>
        </p:nvGrpSpPr>
        <p:grpSpPr>
          <a:xfrm>
            <a:off x="2081620" y="5869276"/>
            <a:ext cx="339624" cy="343790"/>
            <a:chOff x="1504063" y="2353129"/>
            <a:chExt cx="1748214" cy="1769655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31FDC638-A1E6-4767-86FB-B25FD2B8B77C}"/>
                </a:ext>
              </a:extLst>
            </p:cNvPr>
            <p:cNvSpPr/>
            <p:nvPr/>
          </p:nvSpPr>
          <p:spPr>
            <a:xfrm rot="17459863">
              <a:off x="1767247" y="2581730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7150CB2-F320-4056-A543-ED02FE9BE512}"/>
                </a:ext>
              </a:extLst>
            </p:cNvPr>
            <p:cNvSpPr/>
            <p:nvPr/>
          </p:nvSpPr>
          <p:spPr>
            <a:xfrm>
              <a:off x="2109583" y="2353129"/>
              <a:ext cx="526369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57FFD7EA-3CF0-4288-A8D1-DC7239E70E48}"/>
                </a:ext>
              </a:extLst>
            </p:cNvPr>
            <p:cNvSpPr/>
            <p:nvPr/>
          </p:nvSpPr>
          <p:spPr>
            <a:xfrm rot="1822068">
              <a:off x="2273281" y="2480808"/>
              <a:ext cx="533119" cy="9693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62C67F81-447C-480F-ACA7-C740FAC02370}"/>
                </a:ext>
              </a:extLst>
            </p:cNvPr>
            <p:cNvSpPr/>
            <p:nvPr/>
          </p:nvSpPr>
          <p:spPr>
            <a:xfrm rot="3627178">
              <a:off x="1670868" y="2664846"/>
              <a:ext cx="1052739" cy="526371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78DCF862-35D0-49AE-85EE-A5F6A8C04B03}"/>
                </a:ext>
              </a:extLst>
            </p:cNvPr>
            <p:cNvSpPr/>
            <p:nvPr/>
          </p:nvSpPr>
          <p:spPr>
            <a:xfrm rot="14738997">
              <a:off x="2498567" y="2577392"/>
              <a:ext cx="454681" cy="1052738"/>
            </a:xfrm>
            <a:prstGeom prst="ellipse">
              <a:avLst/>
            </a:prstGeom>
            <a:noFill/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Straight Connector 7">
              <a:extLst>
                <a:ext uri="{FF2B5EF4-FFF2-40B4-BE49-F238E27FC236}">
                  <a16:creationId xmlns:a16="http://schemas.microsoft.com/office/drawing/2014/main" id="{7B0DA981-D8C3-45AB-ADD8-E30ED3ADC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243" y="3405681"/>
              <a:ext cx="0" cy="717103"/>
            </a:xfrm>
            <a:prstGeom prst="line">
              <a:avLst/>
            </a:prstGeom>
            <a:noFill/>
            <a:ln w="12700" cap="flat">
              <a:solidFill>
                <a:srgbClr val="E7E6E6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1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315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323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9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82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70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203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2" dur="250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27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1235479" y="264417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069BC4-FB46-432E-B964-53D126285846}"/>
              </a:ext>
            </a:extLst>
          </p:cNvPr>
          <p:cNvSpPr txBox="1"/>
          <p:nvPr/>
        </p:nvSpPr>
        <p:spPr>
          <a:xfrm>
            <a:off x="3714577" y="264417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6DE88A-8CBB-4ADE-87B0-55F33A986280}"/>
              </a:ext>
            </a:extLst>
          </p:cNvPr>
          <p:cNvSpPr txBox="1"/>
          <p:nvPr/>
        </p:nvSpPr>
        <p:spPr>
          <a:xfrm>
            <a:off x="6286007" y="2644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的美男子</a:t>
            </a:r>
          </a:p>
        </p:txBody>
      </p:sp>
    </p:spTree>
    <p:extLst>
      <p:ext uri="{BB962C8B-B14F-4D97-AF65-F5344CB8AC3E}">
        <p14:creationId xmlns:p14="http://schemas.microsoft.com/office/powerpoint/2010/main" val="35732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&#10;&#10;已生成极高可信度的说明">
            <a:extLst>
              <a:ext uri="{FF2B5EF4-FFF2-40B4-BE49-F238E27FC236}">
                <a16:creationId xmlns:a16="http://schemas.microsoft.com/office/drawing/2014/main" id="{E79768AA-D555-4FEE-AC63-93FE4F78C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6DE88A-8CBB-4ADE-87B0-55F33A986280}"/>
              </a:ext>
            </a:extLst>
          </p:cNvPr>
          <p:cNvSpPr txBox="1"/>
          <p:nvPr/>
        </p:nvSpPr>
        <p:spPr>
          <a:xfrm>
            <a:off x="2502046" y="1851645"/>
            <a:ext cx="78406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美男子</a:t>
            </a:r>
          </a:p>
        </p:txBody>
      </p:sp>
    </p:spTree>
    <p:extLst>
      <p:ext uri="{BB962C8B-B14F-4D97-AF65-F5344CB8AC3E}">
        <p14:creationId xmlns:p14="http://schemas.microsoft.com/office/powerpoint/2010/main" val="8628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349094" y="2220337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</a:t>
            </a:r>
          </a:p>
        </p:txBody>
      </p:sp>
    </p:spTree>
    <p:extLst>
      <p:ext uri="{BB962C8B-B14F-4D97-AF65-F5344CB8AC3E}">
        <p14:creationId xmlns:p14="http://schemas.microsoft.com/office/powerpoint/2010/main" val="317972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233952" y="2220337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270714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3349094" y="2220337"/>
            <a:ext cx="5493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</a:p>
        </p:txBody>
      </p:sp>
    </p:spTree>
    <p:extLst>
      <p:ext uri="{BB962C8B-B14F-4D97-AF65-F5344CB8AC3E}">
        <p14:creationId xmlns:p14="http://schemas.microsoft.com/office/powerpoint/2010/main" val="152289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157008" y="2220337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新娘子</a:t>
            </a:r>
          </a:p>
        </p:txBody>
      </p:sp>
    </p:spTree>
    <p:extLst>
      <p:ext uri="{BB962C8B-B14F-4D97-AF65-F5344CB8AC3E}">
        <p14:creationId xmlns:p14="http://schemas.microsoft.com/office/powerpoint/2010/main" val="124686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E5C4BD33-52B3-476C-85CB-5CA88A15922A}"/>
              </a:ext>
            </a:extLst>
          </p:cNvPr>
          <p:cNvSpPr/>
          <p:nvPr/>
        </p:nvSpPr>
        <p:spPr>
          <a:xfrm>
            <a:off x="4725422" y="2177144"/>
            <a:ext cx="2728684" cy="272868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3786797-F21B-45D7-8E46-97A38F56A174}"/>
              </a:ext>
            </a:extLst>
          </p:cNvPr>
          <p:cNvGrpSpPr/>
          <p:nvPr/>
        </p:nvGrpSpPr>
        <p:grpSpPr>
          <a:xfrm>
            <a:off x="3205699" y="552450"/>
            <a:ext cx="5753100" cy="5753100"/>
            <a:chOff x="2132112" y="1711345"/>
            <a:chExt cx="432048" cy="43204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5D4EE0E-A5E0-4187-A0CF-9B9263125859}"/>
                </a:ext>
              </a:extLst>
            </p:cNvPr>
            <p:cNvCxnSpPr/>
            <p:nvPr/>
          </p:nvCxnSpPr>
          <p:spPr>
            <a:xfrm>
              <a:off x="2348136" y="171134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AAEF5D9-BED1-4BF2-89F4-99418D657055}"/>
                </a:ext>
              </a:extLst>
            </p:cNvPr>
            <p:cNvCxnSpPr/>
            <p:nvPr/>
          </p:nvCxnSpPr>
          <p:spPr>
            <a:xfrm rot="16200000">
              <a:off x="2168116" y="189136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A406FCD-F116-4127-8E37-07BCEDC7F1C3}"/>
                </a:ext>
              </a:extLst>
            </p:cNvPr>
            <p:cNvCxnSpPr/>
            <p:nvPr/>
          </p:nvCxnSpPr>
          <p:spPr>
            <a:xfrm rot="18900000">
              <a:off x="2220842" y="1764071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B498453-DE95-4055-AB0B-9F968AA02ED4}"/>
                </a:ext>
              </a:extLst>
            </p:cNvPr>
            <p:cNvCxnSpPr/>
            <p:nvPr/>
          </p:nvCxnSpPr>
          <p:spPr>
            <a:xfrm rot="2700000">
              <a:off x="2475429" y="1764070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CCF85AD-1211-471F-A35A-6B14DAA7E12A}"/>
                </a:ext>
              </a:extLst>
            </p:cNvPr>
            <p:cNvCxnSpPr/>
            <p:nvPr/>
          </p:nvCxnSpPr>
          <p:spPr>
            <a:xfrm rot="2700000">
              <a:off x="2220844" y="2018658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75E3E8-BFBE-4090-AB6A-4A6D0BB3F743}"/>
                </a:ext>
              </a:extLst>
            </p:cNvPr>
            <p:cNvCxnSpPr/>
            <p:nvPr/>
          </p:nvCxnSpPr>
          <p:spPr>
            <a:xfrm>
              <a:off x="2348136" y="207138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2CF9DED-2173-4B91-96F6-6BDEFB2876D0}"/>
                </a:ext>
              </a:extLst>
            </p:cNvPr>
            <p:cNvCxnSpPr/>
            <p:nvPr/>
          </p:nvCxnSpPr>
          <p:spPr>
            <a:xfrm rot="18900000">
              <a:off x="2475429" y="2018658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54F0293-DE2C-4D9D-AE0C-9EE66CD156F7}"/>
                </a:ext>
              </a:extLst>
            </p:cNvPr>
            <p:cNvCxnSpPr/>
            <p:nvPr/>
          </p:nvCxnSpPr>
          <p:spPr>
            <a:xfrm rot="16200000">
              <a:off x="2528156" y="1891365"/>
              <a:ext cx="0" cy="7200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03C4DE98-8D0F-4818-9067-B5840F69E3E5}"/>
              </a:ext>
            </a:extLst>
          </p:cNvPr>
          <p:cNvSpPr>
            <a:spLocks noChangeAspect="1"/>
          </p:cNvSpPr>
          <p:nvPr/>
        </p:nvSpPr>
        <p:spPr>
          <a:xfrm>
            <a:off x="6016301" y="419101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2904EE-BA51-4693-A6FC-33FAB842069F}"/>
              </a:ext>
            </a:extLst>
          </p:cNvPr>
          <p:cNvSpPr>
            <a:spLocks noChangeAspect="1"/>
          </p:cNvSpPr>
          <p:nvPr/>
        </p:nvSpPr>
        <p:spPr>
          <a:xfrm>
            <a:off x="8097990" y="1281364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6819E96-CE0A-439F-BA0B-1E7192DF2628}"/>
              </a:ext>
            </a:extLst>
          </p:cNvPr>
          <p:cNvSpPr>
            <a:spLocks noChangeAspect="1"/>
          </p:cNvSpPr>
          <p:nvPr/>
        </p:nvSpPr>
        <p:spPr>
          <a:xfrm>
            <a:off x="8960253" y="3363052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9DD9A51-0DC1-485C-B690-93DBDC85CAB1}"/>
              </a:ext>
            </a:extLst>
          </p:cNvPr>
          <p:cNvSpPr>
            <a:spLocks noChangeAspect="1"/>
          </p:cNvSpPr>
          <p:nvPr/>
        </p:nvSpPr>
        <p:spPr>
          <a:xfrm>
            <a:off x="8097990" y="5701916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188A63-318A-485B-80D2-BADC57EA47A4}"/>
              </a:ext>
            </a:extLst>
          </p:cNvPr>
          <p:cNvSpPr>
            <a:spLocks noChangeAspect="1"/>
          </p:cNvSpPr>
          <p:nvPr/>
        </p:nvSpPr>
        <p:spPr>
          <a:xfrm>
            <a:off x="6016301" y="6564179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F4726B3-602B-453A-8D3E-03DD234558E4}"/>
              </a:ext>
            </a:extLst>
          </p:cNvPr>
          <p:cNvSpPr>
            <a:spLocks noChangeAspect="1"/>
          </p:cNvSpPr>
          <p:nvPr/>
        </p:nvSpPr>
        <p:spPr>
          <a:xfrm>
            <a:off x="3934613" y="5701916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B307001-BF4F-498F-A042-FE2FE2ED16FF}"/>
              </a:ext>
            </a:extLst>
          </p:cNvPr>
          <p:cNvSpPr>
            <a:spLocks noChangeAspect="1"/>
          </p:cNvSpPr>
          <p:nvPr/>
        </p:nvSpPr>
        <p:spPr>
          <a:xfrm>
            <a:off x="3072350" y="3363052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9856945-2B1A-4B10-8133-5B968FDE44BC}"/>
              </a:ext>
            </a:extLst>
          </p:cNvPr>
          <p:cNvSpPr>
            <a:spLocks noChangeAspect="1"/>
          </p:cNvSpPr>
          <p:nvPr/>
        </p:nvSpPr>
        <p:spPr>
          <a:xfrm>
            <a:off x="3934613" y="1281364"/>
            <a:ext cx="131897" cy="131897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E021D1-03BE-483B-9921-8636C6AB7217}"/>
              </a:ext>
            </a:extLst>
          </p:cNvPr>
          <p:cNvSpPr txBox="1"/>
          <p:nvPr/>
        </p:nvSpPr>
        <p:spPr>
          <a:xfrm>
            <a:off x="4963994" y="2879766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美丽</a:t>
            </a:r>
          </a:p>
        </p:txBody>
      </p:sp>
    </p:spTree>
    <p:extLst>
      <p:ext uri="{BB962C8B-B14F-4D97-AF65-F5344CB8AC3E}">
        <p14:creationId xmlns:p14="http://schemas.microsoft.com/office/powerpoint/2010/main" val="348310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xit" presetSubtype="3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4471196" y="1668322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</a:p>
        </p:txBody>
      </p:sp>
    </p:spTree>
    <p:extLst>
      <p:ext uri="{BB962C8B-B14F-4D97-AF65-F5344CB8AC3E}">
        <p14:creationId xmlns:p14="http://schemas.microsoft.com/office/powerpoint/2010/main" val="33690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4305393" y="1543868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41031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1406255" y="1543868"/>
            <a:ext cx="93794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无处藏</a:t>
            </a:r>
            <a:endParaRPr lang="en-US" altLang="zh-CN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258">
            <a:extLst>
              <a:ext uri="{FF2B5EF4-FFF2-40B4-BE49-F238E27FC236}">
                <a16:creationId xmlns:a16="http://schemas.microsoft.com/office/drawing/2014/main" id="{ADD55768-2648-489B-AD4D-D400B2D67EFC}"/>
              </a:ext>
            </a:extLst>
          </p:cNvPr>
          <p:cNvSpPr>
            <a:spLocks noChangeArrowheads="1"/>
          </p:cNvSpPr>
          <p:nvPr/>
        </p:nvSpPr>
        <p:spPr bwMode="auto">
          <a:xfrm rot="77797">
            <a:off x="2997786" y="1274643"/>
            <a:ext cx="160337" cy="327025"/>
          </a:xfrm>
          <a:custGeom>
            <a:avLst/>
            <a:gdLst>
              <a:gd name="T0" fmla="*/ 0 w 534487"/>
              <a:gd name="T1" fmla="*/ 0 h 1089756"/>
              <a:gd name="T2" fmla="*/ 8861 w 534487"/>
              <a:gd name="T3" fmla="*/ 894 h 1089756"/>
              <a:gd name="T4" fmla="*/ 48090 w 534487"/>
              <a:gd name="T5" fmla="*/ 49043 h 1089756"/>
              <a:gd name="T6" fmla="*/ 8861 w 534487"/>
              <a:gd name="T7" fmla="*/ 97191 h 1089756"/>
              <a:gd name="T8" fmla="*/ 0 w 534487"/>
              <a:gd name="T9" fmla="*/ 98085 h 10897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4487"/>
              <a:gd name="T16" fmla="*/ 0 h 1089756"/>
              <a:gd name="T17" fmla="*/ 534487 w 534487"/>
              <a:gd name="T18" fmla="*/ 1089756 h 10897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4487" h="1089756">
                <a:moveTo>
                  <a:pt x="0" y="0"/>
                </a:moveTo>
                <a:lnTo>
                  <a:pt x="98491" y="9929"/>
                </a:lnTo>
                <a:cubicBezTo>
                  <a:pt x="347313" y="60845"/>
                  <a:pt x="534487" y="281004"/>
                  <a:pt x="534487" y="544878"/>
                </a:cubicBezTo>
                <a:cubicBezTo>
                  <a:pt x="534487" y="808753"/>
                  <a:pt x="347313" y="1028911"/>
                  <a:pt x="98491" y="1079827"/>
                </a:cubicBezTo>
                <a:lnTo>
                  <a:pt x="0" y="1089756"/>
                </a:lnTo>
              </a:path>
            </a:pathLst>
          </a:custGeom>
          <a:noFill/>
          <a:ln w="19050" cmpd="sng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任意多边形 259">
            <a:extLst>
              <a:ext uri="{FF2B5EF4-FFF2-40B4-BE49-F238E27FC236}">
                <a16:creationId xmlns:a16="http://schemas.microsoft.com/office/drawing/2014/main" id="{86F850C5-AA11-4520-870C-27DC545A2BFD}"/>
              </a:ext>
            </a:extLst>
          </p:cNvPr>
          <p:cNvSpPr>
            <a:spLocks noChangeArrowheads="1"/>
          </p:cNvSpPr>
          <p:nvPr/>
        </p:nvSpPr>
        <p:spPr bwMode="auto">
          <a:xfrm rot="77797">
            <a:off x="2829511" y="1269880"/>
            <a:ext cx="168275" cy="328613"/>
          </a:xfrm>
          <a:custGeom>
            <a:avLst/>
            <a:gdLst>
              <a:gd name="T0" fmla="*/ 50471 w 557599"/>
              <a:gd name="T1" fmla="*/ 98456 h 1092086"/>
              <a:gd name="T2" fmla="*/ 49425 w 557599"/>
              <a:gd name="T3" fmla="*/ 98561 h 1092086"/>
              <a:gd name="T4" fmla="*/ 0 w 557599"/>
              <a:gd name="T5" fmla="*/ 49281 h 1092086"/>
              <a:gd name="T6" fmla="*/ 49425 w 557599"/>
              <a:gd name="T7" fmla="*/ 0 h 1092086"/>
              <a:gd name="T8" fmla="*/ 50471 w 557599"/>
              <a:gd name="T9" fmla="*/ 105 h 10920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7599"/>
              <a:gd name="T16" fmla="*/ 0 h 1092086"/>
              <a:gd name="T17" fmla="*/ 557599 w 557599"/>
              <a:gd name="T18" fmla="*/ 1092086 h 10920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7599" h="1092086">
                <a:moveTo>
                  <a:pt x="557599" y="1090921"/>
                </a:moveTo>
                <a:lnTo>
                  <a:pt x="546043" y="1092086"/>
                </a:lnTo>
                <a:cubicBezTo>
                  <a:pt x="244472" y="1092086"/>
                  <a:pt x="0" y="847614"/>
                  <a:pt x="0" y="546043"/>
                </a:cubicBezTo>
                <a:cubicBezTo>
                  <a:pt x="0" y="244472"/>
                  <a:pt x="244472" y="0"/>
                  <a:pt x="546043" y="0"/>
                </a:cubicBezTo>
                <a:lnTo>
                  <a:pt x="557599" y="1165"/>
                </a:lnTo>
              </a:path>
            </a:pathLst>
          </a:custGeom>
          <a:noFill/>
          <a:ln w="19050" cmpd="sng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圆角矩形 260">
            <a:extLst>
              <a:ext uri="{FF2B5EF4-FFF2-40B4-BE49-F238E27FC236}">
                <a16:creationId xmlns:a16="http://schemas.microsoft.com/office/drawing/2014/main" id="{9F04FC28-3366-4CAF-826E-D8C1CE40F150}"/>
              </a:ext>
            </a:extLst>
          </p:cNvPr>
          <p:cNvSpPr>
            <a:spLocks noChangeArrowheads="1"/>
          </p:cNvSpPr>
          <p:nvPr/>
        </p:nvSpPr>
        <p:spPr bwMode="auto">
          <a:xfrm rot="1137419">
            <a:off x="3150186" y="1511180"/>
            <a:ext cx="284162" cy="1746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261">
            <a:extLst>
              <a:ext uri="{FF2B5EF4-FFF2-40B4-BE49-F238E27FC236}">
                <a16:creationId xmlns:a16="http://schemas.microsoft.com/office/drawing/2014/main" id="{370630B8-0D3F-4AF1-BAE1-FE1F29BDBBC4}"/>
              </a:ext>
            </a:extLst>
          </p:cNvPr>
          <p:cNvSpPr>
            <a:spLocks noChangeArrowheads="1"/>
          </p:cNvSpPr>
          <p:nvPr/>
        </p:nvSpPr>
        <p:spPr bwMode="auto">
          <a:xfrm rot="1137419">
            <a:off x="2551698" y="1347668"/>
            <a:ext cx="285750" cy="158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圆角矩形 262">
            <a:extLst>
              <a:ext uri="{FF2B5EF4-FFF2-40B4-BE49-F238E27FC236}">
                <a16:creationId xmlns:a16="http://schemas.microsoft.com/office/drawing/2014/main" id="{53E0663C-8F70-44BF-941B-CFD3AAC5FE0D}"/>
              </a:ext>
            </a:extLst>
          </p:cNvPr>
          <p:cNvSpPr>
            <a:spLocks noChangeArrowheads="1"/>
          </p:cNvSpPr>
          <p:nvPr/>
        </p:nvSpPr>
        <p:spPr bwMode="auto">
          <a:xfrm rot="6537419">
            <a:off x="2970799" y="1141292"/>
            <a:ext cx="284162" cy="1746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263">
            <a:extLst>
              <a:ext uri="{FF2B5EF4-FFF2-40B4-BE49-F238E27FC236}">
                <a16:creationId xmlns:a16="http://schemas.microsoft.com/office/drawing/2014/main" id="{985AA358-6A0B-4DE4-AEE3-E7A7D8D0C9E3}"/>
              </a:ext>
            </a:extLst>
          </p:cNvPr>
          <p:cNvSpPr>
            <a:spLocks noChangeArrowheads="1"/>
          </p:cNvSpPr>
          <p:nvPr/>
        </p:nvSpPr>
        <p:spPr bwMode="auto">
          <a:xfrm rot="17337419" flipH="1">
            <a:off x="2733467" y="1716762"/>
            <a:ext cx="285750" cy="1746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圆角矩形 264">
            <a:extLst>
              <a:ext uri="{FF2B5EF4-FFF2-40B4-BE49-F238E27FC236}">
                <a16:creationId xmlns:a16="http://schemas.microsoft.com/office/drawing/2014/main" id="{8ABB0065-5E98-44B2-9F64-F5184F10D62E}"/>
              </a:ext>
            </a:extLst>
          </p:cNvPr>
          <p:cNvSpPr>
            <a:spLocks noChangeArrowheads="1"/>
          </p:cNvSpPr>
          <p:nvPr/>
        </p:nvSpPr>
        <p:spPr bwMode="auto">
          <a:xfrm rot="20037419" flipH="1">
            <a:off x="3116848" y="1234955"/>
            <a:ext cx="555625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圆角矩形 265">
            <a:extLst>
              <a:ext uri="{FF2B5EF4-FFF2-40B4-BE49-F238E27FC236}">
                <a16:creationId xmlns:a16="http://schemas.microsoft.com/office/drawing/2014/main" id="{16F4A3CB-A053-4E3D-ADCC-B318FB98A932}"/>
              </a:ext>
            </a:extLst>
          </p:cNvPr>
          <p:cNvSpPr>
            <a:spLocks noChangeArrowheads="1"/>
          </p:cNvSpPr>
          <p:nvPr/>
        </p:nvSpPr>
        <p:spPr bwMode="auto">
          <a:xfrm rot="14637419">
            <a:off x="2900948" y="1836618"/>
            <a:ext cx="555625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 267">
            <a:extLst>
              <a:ext uri="{FF2B5EF4-FFF2-40B4-BE49-F238E27FC236}">
                <a16:creationId xmlns:a16="http://schemas.microsoft.com/office/drawing/2014/main" id="{8E6E6B06-2DD3-4A19-A4E9-1552346E2EB8}"/>
              </a:ext>
            </a:extLst>
          </p:cNvPr>
          <p:cNvSpPr>
            <a:spLocks noChangeArrowheads="1"/>
          </p:cNvSpPr>
          <p:nvPr/>
        </p:nvSpPr>
        <p:spPr bwMode="auto">
          <a:xfrm rot="14637419">
            <a:off x="2519154" y="1029374"/>
            <a:ext cx="557213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圆角矩形 268">
            <a:extLst>
              <a:ext uri="{FF2B5EF4-FFF2-40B4-BE49-F238E27FC236}">
                <a16:creationId xmlns:a16="http://schemas.microsoft.com/office/drawing/2014/main" id="{3E9439BA-058C-4FD5-8ECA-30256C65AB33}"/>
              </a:ext>
            </a:extLst>
          </p:cNvPr>
          <p:cNvSpPr>
            <a:spLocks noChangeArrowheads="1"/>
          </p:cNvSpPr>
          <p:nvPr/>
        </p:nvSpPr>
        <p:spPr bwMode="auto">
          <a:xfrm rot="20037419" flipH="1">
            <a:off x="2327861" y="1625480"/>
            <a:ext cx="555625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任意多边形 292">
            <a:extLst>
              <a:ext uri="{FF2B5EF4-FFF2-40B4-BE49-F238E27FC236}">
                <a16:creationId xmlns:a16="http://schemas.microsoft.com/office/drawing/2014/main" id="{68E190A4-D5B7-407F-AC2F-DA424B8CCD34}"/>
              </a:ext>
            </a:extLst>
          </p:cNvPr>
          <p:cNvSpPr>
            <a:spLocks noChangeArrowheads="1"/>
          </p:cNvSpPr>
          <p:nvPr/>
        </p:nvSpPr>
        <p:spPr bwMode="auto">
          <a:xfrm rot="77797">
            <a:off x="10137174" y="5380169"/>
            <a:ext cx="160337" cy="327025"/>
          </a:xfrm>
          <a:custGeom>
            <a:avLst/>
            <a:gdLst>
              <a:gd name="T0" fmla="*/ 0 w 534487"/>
              <a:gd name="T1" fmla="*/ 0 h 1089756"/>
              <a:gd name="T2" fmla="*/ 8861 w 534487"/>
              <a:gd name="T3" fmla="*/ 894 h 1089756"/>
              <a:gd name="T4" fmla="*/ 48090 w 534487"/>
              <a:gd name="T5" fmla="*/ 49043 h 1089756"/>
              <a:gd name="T6" fmla="*/ 8861 w 534487"/>
              <a:gd name="T7" fmla="*/ 97191 h 1089756"/>
              <a:gd name="T8" fmla="*/ 0 w 534487"/>
              <a:gd name="T9" fmla="*/ 98085 h 10897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4487"/>
              <a:gd name="T16" fmla="*/ 0 h 1089756"/>
              <a:gd name="T17" fmla="*/ 534487 w 534487"/>
              <a:gd name="T18" fmla="*/ 1089756 h 10897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4487" h="1089756">
                <a:moveTo>
                  <a:pt x="0" y="0"/>
                </a:moveTo>
                <a:lnTo>
                  <a:pt x="98491" y="9929"/>
                </a:lnTo>
                <a:cubicBezTo>
                  <a:pt x="347313" y="60845"/>
                  <a:pt x="534487" y="281004"/>
                  <a:pt x="534487" y="544878"/>
                </a:cubicBezTo>
                <a:cubicBezTo>
                  <a:pt x="534487" y="808753"/>
                  <a:pt x="347313" y="1028911"/>
                  <a:pt x="98491" y="1079827"/>
                </a:cubicBezTo>
                <a:lnTo>
                  <a:pt x="0" y="1089756"/>
                </a:lnTo>
              </a:path>
            </a:pathLst>
          </a:custGeom>
          <a:noFill/>
          <a:ln w="19050" cmpd="sng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任意多边形 293">
            <a:extLst>
              <a:ext uri="{FF2B5EF4-FFF2-40B4-BE49-F238E27FC236}">
                <a16:creationId xmlns:a16="http://schemas.microsoft.com/office/drawing/2014/main" id="{29655670-2A26-419A-B7FB-77F28DD8842A}"/>
              </a:ext>
            </a:extLst>
          </p:cNvPr>
          <p:cNvSpPr>
            <a:spLocks noChangeArrowheads="1"/>
          </p:cNvSpPr>
          <p:nvPr/>
        </p:nvSpPr>
        <p:spPr bwMode="auto">
          <a:xfrm rot="77797">
            <a:off x="9968899" y="5376994"/>
            <a:ext cx="168275" cy="327025"/>
          </a:xfrm>
          <a:custGeom>
            <a:avLst/>
            <a:gdLst>
              <a:gd name="T0" fmla="*/ 50471 w 557599"/>
              <a:gd name="T1" fmla="*/ 97980 h 1092086"/>
              <a:gd name="T2" fmla="*/ 49425 w 557599"/>
              <a:gd name="T3" fmla="*/ 98085 h 1092086"/>
              <a:gd name="T4" fmla="*/ 0 w 557599"/>
              <a:gd name="T5" fmla="*/ 49042 h 1092086"/>
              <a:gd name="T6" fmla="*/ 49425 w 557599"/>
              <a:gd name="T7" fmla="*/ 0 h 1092086"/>
              <a:gd name="T8" fmla="*/ 50471 w 557599"/>
              <a:gd name="T9" fmla="*/ 105 h 10920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7599"/>
              <a:gd name="T16" fmla="*/ 0 h 1092086"/>
              <a:gd name="T17" fmla="*/ 557599 w 557599"/>
              <a:gd name="T18" fmla="*/ 1092086 h 10920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7599" h="1092086">
                <a:moveTo>
                  <a:pt x="557599" y="1090921"/>
                </a:moveTo>
                <a:lnTo>
                  <a:pt x="546043" y="1092086"/>
                </a:lnTo>
                <a:cubicBezTo>
                  <a:pt x="244472" y="1092086"/>
                  <a:pt x="0" y="847614"/>
                  <a:pt x="0" y="546043"/>
                </a:cubicBezTo>
                <a:cubicBezTo>
                  <a:pt x="0" y="244472"/>
                  <a:pt x="244472" y="0"/>
                  <a:pt x="546043" y="0"/>
                </a:cubicBezTo>
                <a:lnTo>
                  <a:pt x="557599" y="1165"/>
                </a:lnTo>
              </a:path>
            </a:pathLst>
          </a:custGeom>
          <a:noFill/>
          <a:ln w="19050" cmpd="sng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圆角矩形 294">
            <a:extLst>
              <a:ext uri="{FF2B5EF4-FFF2-40B4-BE49-F238E27FC236}">
                <a16:creationId xmlns:a16="http://schemas.microsoft.com/office/drawing/2014/main" id="{93C6A9FE-5BAF-4389-95CD-7022BE551B44}"/>
              </a:ext>
            </a:extLst>
          </p:cNvPr>
          <p:cNvSpPr>
            <a:spLocks noChangeArrowheads="1"/>
          </p:cNvSpPr>
          <p:nvPr/>
        </p:nvSpPr>
        <p:spPr bwMode="auto">
          <a:xfrm rot="1137419">
            <a:off x="10289574" y="5616706"/>
            <a:ext cx="284162" cy="1746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圆角矩形 295">
            <a:extLst>
              <a:ext uri="{FF2B5EF4-FFF2-40B4-BE49-F238E27FC236}">
                <a16:creationId xmlns:a16="http://schemas.microsoft.com/office/drawing/2014/main" id="{D5573EF1-FD9A-4ED9-B23F-B633C38A79CD}"/>
              </a:ext>
            </a:extLst>
          </p:cNvPr>
          <p:cNvSpPr>
            <a:spLocks noChangeArrowheads="1"/>
          </p:cNvSpPr>
          <p:nvPr/>
        </p:nvSpPr>
        <p:spPr bwMode="auto">
          <a:xfrm rot="1137419">
            <a:off x="9692674" y="5453194"/>
            <a:ext cx="284162" cy="158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圆角矩形 296">
            <a:extLst>
              <a:ext uri="{FF2B5EF4-FFF2-40B4-BE49-F238E27FC236}">
                <a16:creationId xmlns:a16="http://schemas.microsoft.com/office/drawing/2014/main" id="{EDDE1E34-2922-4F87-9202-484C1140B18A}"/>
              </a:ext>
            </a:extLst>
          </p:cNvPr>
          <p:cNvSpPr>
            <a:spLocks noChangeArrowheads="1"/>
          </p:cNvSpPr>
          <p:nvPr/>
        </p:nvSpPr>
        <p:spPr bwMode="auto">
          <a:xfrm rot="6537419">
            <a:off x="10110981" y="5247612"/>
            <a:ext cx="284162" cy="158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圆角矩形 297">
            <a:extLst>
              <a:ext uri="{FF2B5EF4-FFF2-40B4-BE49-F238E27FC236}">
                <a16:creationId xmlns:a16="http://schemas.microsoft.com/office/drawing/2014/main" id="{89080EE7-B248-4871-9F9E-746EDA11D279}"/>
              </a:ext>
            </a:extLst>
          </p:cNvPr>
          <p:cNvSpPr>
            <a:spLocks noChangeArrowheads="1"/>
          </p:cNvSpPr>
          <p:nvPr/>
        </p:nvSpPr>
        <p:spPr bwMode="auto">
          <a:xfrm rot="17337419" flipH="1">
            <a:off x="9872855" y="5822288"/>
            <a:ext cx="285750" cy="1746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圆角矩形 298">
            <a:extLst>
              <a:ext uri="{FF2B5EF4-FFF2-40B4-BE49-F238E27FC236}">
                <a16:creationId xmlns:a16="http://schemas.microsoft.com/office/drawing/2014/main" id="{F68496A2-F90E-4A4D-9864-51EADD9F6E67}"/>
              </a:ext>
            </a:extLst>
          </p:cNvPr>
          <p:cNvSpPr>
            <a:spLocks noChangeArrowheads="1"/>
          </p:cNvSpPr>
          <p:nvPr/>
        </p:nvSpPr>
        <p:spPr bwMode="auto">
          <a:xfrm rot="20037419" flipH="1">
            <a:off x="10256236" y="5340481"/>
            <a:ext cx="555625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圆角矩形 299">
            <a:extLst>
              <a:ext uri="{FF2B5EF4-FFF2-40B4-BE49-F238E27FC236}">
                <a16:creationId xmlns:a16="http://schemas.microsoft.com/office/drawing/2014/main" id="{E37D66C2-F849-4681-9693-D99965D58768}"/>
              </a:ext>
            </a:extLst>
          </p:cNvPr>
          <p:cNvSpPr>
            <a:spLocks noChangeArrowheads="1"/>
          </p:cNvSpPr>
          <p:nvPr/>
        </p:nvSpPr>
        <p:spPr bwMode="auto">
          <a:xfrm rot="14637419">
            <a:off x="10040336" y="5942144"/>
            <a:ext cx="555625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圆角矩形 300">
            <a:extLst>
              <a:ext uri="{FF2B5EF4-FFF2-40B4-BE49-F238E27FC236}">
                <a16:creationId xmlns:a16="http://schemas.microsoft.com/office/drawing/2014/main" id="{58284F8F-5E6B-4F6F-B848-ED89D81BF5C2}"/>
              </a:ext>
            </a:extLst>
          </p:cNvPr>
          <p:cNvSpPr>
            <a:spLocks noChangeArrowheads="1"/>
          </p:cNvSpPr>
          <p:nvPr/>
        </p:nvSpPr>
        <p:spPr bwMode="auto">
          <a:xfrm rot="14637419">
            <a:off x="9658542" y="5134900"/>
            <a:ext cx="557213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圆角矩形 301">
            <a:extLst>
              <a:ext uri="{FF2B5EF4-FFF2-40B4-BE49-F238E27FC236}">
                <a16:creationId xmlns:a16="http://schemas.microsoft.com/office/drawing/2014/main" id="{FD694EEE-9E9D-42F8-AB56-BAC61716A3C6}"/>
              </a:ext>
            </a:extLst>
          </p:cNvPr>
          <p:cNvSpPr>
            <a:spLocks noChangeArrowheads="1"/>
          </p:cNvSpPr>
          <p:nvPr/>
        </p:nvSpPr>
        <p:spPr bwMode="auto">
          <a:xfrm rot="20037419" flipH="1">
            <a:off x="9467249" y="5731006"/>
            <a:ext cx="555625" cy="95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4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157008" y="2220337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</a:p>
        </p:txBody>
      </p:sp>
    </p:spTree>
    <p:extLst>
      <p:ext uri="{BB962C8B-B14F-4D97-AF65-F5344CB8AC3E}">
        <p14:creationId xmlns:p14="http://schemas.microsoft.com/office/powerpoint/2010/main" val="10842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建筑物, 男士&#10;&#10;已生成极高可信度的说明">
            <a:extLst>
              <a:ext uri="{FF2B5EF4-FFF2-40B4-BE49-F238E27FC236}">
                <a16:creationId xmlns:a16="http://schemas.microsoft.com/office/drawing/2014/main" id="{FD565824-920C-422C-A0A8-BBAE4602D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464784" y="2767280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与美貌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1688028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</a:p>
        </p:txBody>
      </p:sp>
    </p:spTree>
    <p:extLst>
      <p:ext uri="{BB962C8B-B14F-4D97-AF65-F5344CB8AC3E}">
        <p14:creationId xmlns:p14="http://schemas.microsoft.com/office/powerpoint/2010/main" val="38967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464784" y="2767280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与美貌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1688028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A35C42-4FFA-4822-8129-858A4B75B4B1}"/>
              </a:ext>
            </a:extLst>
          </p:cNvPr>
          <p:cNvSpPr txBox="1"/>
          <p:nvPr/>
        </p:nvSpPr>
        <p:spPr>
          <a:xfrm>
            <a:off x="8191961" y="276727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并存</a:t>
            </a:r>
          </a:p>
        </p:txBody>
      </p:sp>
    </p:spTree>
    <p:extLst>
      <p:ext uri="{BB962C8B-B14F-4D97-AF65-F5344CB8AC3E}">
        <p14:creationId xmlns:p14="http://schemas.microsoft.com/office/powerpoint/2010/main" val="19283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401BCEC6-9180-4E1D-9459-ACB6ACC33628}"/>
              </a:ext>
            </a:extLst>
          </p:cNvPr>
          <p:cNvSpPr/>
          <p:nvPr/>
        </p:nvSpPr>
        <p:spPr>
          <a:xfrm>
            <a:off x="6060617" y="1902167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F090D61E-1757-489C-A0A7-ABDE837A46E1}"/>
              </a:ext>
            </a:extLst>
          </p:cNvPr>
          <p:cNvSpPr/>
          <p:nvPr/>
        </p:nvSpPr>
        <p:spPr>
          <a:xfrm>
            <a:off x="6057078" y="1872323"/>
            <a:ext cx="77844" cy="65657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204679CD-4BBE-4128-9767-C47C85B24453}"/>
              </a:ext>
            </a:extLst>
          </p:cNvPr>
          <p:cNvSpPr/>
          <p:nvPr/>
        </p:nvSpPr>
        <p:spPr>
          <a:xfrm flipV="1">
            <a:off x="6060617" y="4386443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7A866BDE-F6A2-4859-BCA4-017995860BB3}"/>
              </a:ext>
            </a:extLst>
          </p:cNvPr>
          <p:cNvSpPr/>
          <p:nvPr/>
        </p:nvSpPr>
        <p:spPr>
          <a:xfrm flipV="1">
            <a:off x="6057078" y="4356599"/>
            <a:ext cx="77844" cy="65657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845DFBFD-0828-44C3-8F33-7E3F028958B9}"/>
              </a:ext>
            </a:extLst>
          </p:cNvPr>
          <p:cNvSpPr/>
          <p:nvPr/>
        </p:nvSpPr>
        <p:spPr>
          <a:xfrm rot="5400000" flipV="1">
            <a:off x="7265764" y="3130556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14">
            <a:extLst>
              <a:ext uri="{FF2B5EF4-FFF2-40B4-BE49-F238E27FC236}">
                <a16:creationId xmlns:a16="http://schemas.microsoft.com/office/drawing/2014/main" id="{4633CF60-BAD3-41C8-96ED-8B186F576868}"/>
              </a:ext>
            </a:extLst>
          </p:cNvPr>
          <p:cNvSpPr/>
          <p:nvPr/>
        </p:nvSpPr>
        <p:spPr>
          <a:xfrm rot="5400000" flipV="1">
            <a:off x="7262225" y="3100712"/>
            <a:ext cx="77844" cy="656577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E4272019-CA18-42AF-B89B-EEC01C7C296C}"/>
              </a:ext>
            </a:extLst>
          </p:cNvPr>
          <p:cNvSpPr/>
          <p:nvPr/>
        </p:nvSpPr>
        <p:spPr>
          <a:xfrm rot="5400000" flipV="1">
            <a:off x="4822342" y="3130556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C072F3A7-340D-421E-9EDB-A09AA95AF300}"/>
              </a:ext>
            </a:extLst>
          </p:cNvPr>
          <p:cNvSpPr/>
          <p:nvPr/>
        </p:nvSpPr>
        <p:spPr>
          <a:xfrm rot="5400000" flipV="1">
            <a:off x="4818803" y="3100712"/>
            <a:ext cx="77844" cy="656577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095D2D45-95C1-4B79-81FA-63BB375FDA9A}"/>
              </a:ext>
            </a:extLst>
          </p:cNvPr>
          <p:cNvSpPr/>
          <p:nvPr/>
        </p:nvSpPr>
        <p:spPr>
          <a:xfrm>
            <a:off x="5905813" y="3238813"/>
            <a:ext cx="380374" cy="380374"/>
          </a:xfrm>
          <a:prstGeom prst="ellipse">
            <a:avLst/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4" name="Donut 18">
            <a:extLst>
              <a:ext uri="{FF2B5EF4-FFF2-40B4-BE49-F238E27FC236}">
                <a16:creationId xmlns:a16="http://schemas.microsoft.com/office/drawing/2014/main" id="{FEA92482-ADD8-43F8-972C-2E61CC20B946}"/>
              </a:ext>
            </a:extLst>
          </p:cNvPr>
          <p:cNvSpPr/>
          <p:nvPr/>
        </p:nvSpPr>
        <p:spPr>
          <a:xfrm>
            <a:off x="5671457" y="3004457"/>
            <a:ext cx="849086" cy="849086"/>
          </a:xfrm>
          <a:prstGeom prst="donut">
            <a:avLst>
              <a:gd name="adj" fmla="val 654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5" name="Oval 19">
            <a:extLst>
              <a:ext uri="{FF2B5EF4-FFF2-40B4-BE49-F238E27FC236}">
                <a16:creationId xmlns:a16="http://schemas.microsoft.com/office/drawing/2014/main" id="{1D46AEE8-CBFC-4784-BEF3-FB333A888B95}"/>
              </a:ext>
            </a:extLst>
          </p:cNvPr>
          <p:cNvSpPr/>
          <p:nvPr/>
        </p:nvSpPr>
        <p:spPr>
          <a:xfrm>
            <a:off x="5886794" y="3219794"/>
            <a:ext cx="418413" cy="41841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Adobe Fan Heiti Std B" panose="020B0700000000000000" pitchFamily="34" charset="-128"/>
              <a:cs typeface="Narkisim" panose="020E0502050101010101" pitchFamily="34" charset="-79"/>
            </a:endParaRP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223EF08C-E6E4-47E1-97D9-6861E68BB8C9}"/>
              </a:ext>
            </a:extLst>
          </p:cNvPr>
          <p:cNvSpPr/>
          <p:nvPr/>
        </p:nvSpPr>
        <p:spPr>
          <a:xfrm rot="8100000" flipV="1">
            <a:off x="6968347" y="4059030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21">
            <a:extLst>
              <a:ext uri="{FF2B5EF4-FFF2-40B4-BE49-F238E27FC236}">
                <a16:creationId xmlns:a16="http://schemas.microsoft.com/office/drawing/2014/main" id="{684A94A3-E96B-4E04-91A3-5E82E55D4211}"/>
              </a:ext>
            </a:extLst>
          </p:cNvPr>
          <p:cNvSpPr/>
          <p:nvPr/>
        </p:nvSpPr>
        <p:spPr>
          <a:xfrm rot="8100000" flipV="1">
            <a:off x="6934778" y="3996357"/>
            <a:ext cx="137905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ed Rectangle 22">
            <a:extLst>
              <a:ext uri="{FF2B5EF4-FFF2-40B4-BE49-F238E27FC236}">
                <a16:creationId xmlns:a16="http://schemas.microsoft.com/office/drawing/2014/main" id="{D8D52478-A407-4B19-A769-999131B4E541}"/>
              </a:ext>
            </a:extLst>
          </p:cNvPr>
          <p:cNvSpPr/>
          <p:nvPr/>
        </p:nvSpPr>
        <p:spPr>
          <a:xfrm rot="13500000" flipH="1" flipV="1">
            <a:off x="6960916" y="2192982"/>
            <a:ext cx="85628" cy="656577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23">
            <a:extLst>
              <a:ext uri="{FF2B5EF4-FFF2-40B4-BE49-F238E27FC236}">
                <a16:creationId xmlns:a16="http://schemas.microsoft.com/office/drawing/2014/main" id="{40136AF6-0762-4764-9389-F8160C03438A}"/>
              </a:ext>
            </a:extLst>
          </p:cNvPr>
          <p:cNvSpPr/>
          <p:nvPr/>
        </p:nvSpPr>
        <p:spPr>
          <a:xfrm rot="13500000" flipH="1" flipV="1">
            <a:off x="6951925" y="2160153"/>
            <a:ext cx="103610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CE2CA545-BB3F-4EA4-A8E9-F182E177692D}"/>
              </a:ext>
            </a:extLst>
          </p:cNvPr>
          <p:cNvSpPr/>
          <p:nvPr/>
        </p:nvSpPr>
        <p:spPr>
          <a:xfrm rot="13500000" flipH="1" flipV="1">
            <a:off x="5116883" y="4059029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F0183709-AF84-45CA-9514-D7D9E7210B68}"/>
              </a:ext>
            </a:extLst>
          </p:cNvPr>
          <p:cNvSpPr/>
          <p:nvPr/>
        </p:nvSpPr>
        <p:spPr>
          <a:xfrm rot="13500000" flipH="1" flipV="1">
            <a:off x="5083314" y="3996356"/>
            <a:ext cx="137905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26">
            <a:extLst>
              <a:ext uri="{FF2B5EF4-FFF2-40B4-BE49-F238E27FC236}">
                <a16:creationId xmlns:a16="http://schemas.microsoft.com/office/drawing/2014/main" id="{D6260E6C-1D93-4C55-B13F-F5175863F4DA}"/>
              </a:ext>
            </a:extLst>
          </p:cNvPr>
          <p:cNvSpPr/>
          <p:nvPr/>
        </p:nvSpPr>
        <p:spPr>
          <a:xfrm rot="8100000" flipV="1">
            <a:off x="5116883" y="2222825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21ECD80F-B61A-4C4C-8B9C-C98F08E21AC8}"/>
              </a:ext>
            </a:extLst>
          </p:cNvPr>
          <p:cNvSpPr/>
          <p:nvPr/>
        </p:nvSpPr>
        <p:spPr>
          <a:xfrm rot="8100000" flipV="1">
            <a:off x="5100461" y="2160152"/>
            <a:ext cx="103610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1">
            <a:extLst>
              <a:ext uri="{FF2B5EF4-FFF2-40B4-BE49-F238E27FC236}">
                <a16:creationId xmlns:a16="http://schemas.microsoft.com/office/drawing/2014/main" id="{B647D011-15F3-409D-95CD-9BEB2A3977C9}"/>
              </a:ext>
            </a:extLst>
          </p:cNvPr>
          <p:cNvSpPr/>
          <p:nvPr/>
        </p:nvSpPr>
        <p:spPr>
          <a:xfrm>
            <a:off x="5770433" y="3103433"/>
            <a:ext cx="651134" cy="651134"/>
          </a:xfrm>
          <a:prstGeom prst="ellipse">
            <a:avLst/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31">
            <a:extLst>
              <a:ext uri="{FF2B5EF4-FFF2-40B4-BE49-F238E27FC236}">
                <a16:creationId xmlns:a16="http://schemas.microsoft.com/office/drawing/2014/main" id="{2DE7E5C0-7690-4755-9B1B-E2116D5B1467}"/>
              </a:ext>
            </a:extLst>
          </p:cNvPr>
          <p:cNvSpPr/>
          <p:nvPr/>
        </p:nvSpPr>
        <p:spPr>
          <a:xfrm rot="5400000" flipV="1">
            <a:off x="2298467" y="3130556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3A4AB521-6A74-4529-91B9-DC0E996E3B21}"/>
              </a:ext>
            </a:extLst>
          </p:cNvPr>
          <p:cNvSpPr/>
          <p:nvPr/>
        </p:nvSpPr>
        <p:spPr>
          <a:xfrm rot="5400000" flipV="1">
            <a:off x="2294928" y="3100712"/>
            <a:ext cx="77844" cy="656577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33">
            <a:extLst>
              <a:ext uri="{FF2B5EF4-FFF2-40B4-BE49-F238E27FC236}">
                <a16:creationId xmlns:a16="http://schemas.microsoft.com/office/drawing/2014/main" id="{4E0EE134-78A0-4CD3-BC62-5739F1C4EAB4}"/>
              </a:ext>
            </a:extLst>
          </p:cNvPr>
          <p:cNvSpPr/>
          <p:nvPr/>
        </p:nvSpPr>
        <p:spPr>
          <a:xfrm rot="13500000" flipH="1" flipV="1">
            <a:off x="2593008" y="4059029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34">
            <a:extLst>
              <a:ext uri="{FF2B5EF4-FFF2-40B4-BE49-F238E27FC236}">
                <a16:creationId xmlns:a16="http://schemas.microsoft.com/office/drawing/2014/main" id="{56C520C6-545A-4121-BCBB-82C53FF33B24}"/>
              </a:ext>
            </a:extLst>
          </p:cNvPr>
          <p:cNvSpPr/>
          <p:nvPr/>
        </p:nvSpPr>
        <p:spPr>
          <a:xfrm rot="13500000" flipH="1" flipV="1">
            <a:off x="2559439" y="3996356"/>
            <a:ext cx="137905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00F145F0-1872-4935-9B15-95F298B1A8BE}"/>
              </a:ext>
            </a:extLst>
          </p:cNvPr>
          <p:cNvSpPr/>
          <p:nvPr/>
        </p:nvSpPr>
        <p:spPr>
          <a:xfrm rot="8100000" flipV="1">
            <a:off x="2593008" y="2222825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36">
            <a:extLst>
              <a:ext uri="{FF2B5EF4-FFF2-40B4-BE49-F238E27FC236}">
                <a16:creationId xmlns:a16="http://schemas.microsoft.com/office/drawing/2014/main" id="{94D6D453-7A93-4BE3-B132-82CDB5F33E18}"/>
              </a:ext>
            </a:extLst>
          </p:cNvPr>
          <p:cNvSpPr/>
          <p:nvPr/>
        </p:nvSpPr>
        <p:spPr>
          <a:xfrm rot="8100000" flipV="1">
            <a:off x="2576586" y="2160152"/>
            <a:ext cx="103610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7">
            <a:extLst>
              <a:ext uri="{FF2B5EF4-FFF2-40B4-BE49-F238E27FC236}">
                <a16:creationId xmlns:a16="http://schemas.microsoft.com/office/drawing/2014/main" id="{B5FAE45B-151A-4972-986A-9C4616490EDE}"/>
              </a:ext>
            </a:extLst>
          </p:cNvPr>
          <p:cNvSpPr/>
          <p:nvPr/>
        </p:nvSpPr>
        <p:spPr>
          <a:xfrm rot="5400000" flipV="1">
            <a:off x="9995928" y="3130555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38">
            <a:extLst>
              <a:ext uri="{FF2B5EF4-FFF2-40B4-BE49-F238E27FC236}">
                <a16:creationId xmlns:a16="http://schemas.microsoft.com/office/drawing/2014/main" id="{3B6D13D5-3B57-4C00-8D61-DB7BC912C682}"/>
              </a:ext>
            </a:extLst>
          </p:cNvPr>
          <p:cNvSpPr/>
          <p:nvPr/>
        </p:nvSpPr>
        <p:spPr>
          <a:xfrm rot="5400000" flipV="1">
            <a:off x="9992389" y="3100711"/>
            <a:ext cx="77844" cy="656577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2A62F516-3533-4679-82A9-91B269B4FD15}"/>
              </a:ext>
            </a:extLst>
          </p:cNvPr>
          <p:cNvSpPr/>
          <p:nvPr/>
        </p:nvSpPr>
        <p:spPr>
          <a:xfrm rot="8100000" flipV="1">
            <a:off x="9698511" y="4059029"/>
            <a:ext cx="70767" cy="596888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40">
            <a:extLst>
              <a:ext uri="{FF2B5EF4-FFF2-40B4-BE49-F238E27FC236}">
                <a16:creationId xmlns:a16="http://schemas.microsoft.com/office/drawing/2014/main" id="{3296F6AF-6B15-40D2-989A-124A9BFCCEFA}"/>
              </a:ext>
            </a:extLst>
          </p:cNvPr>
          <p:cNvSpPr/>
          <p:nvPr/>
        </p:nvSpPr>
        <p:spPr>
          <a:xfrm rot="8100000" flipV="1">
            <a:off x="9664942" y="3996356"/>
            <a:ext cx="137905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ounded Rectangle 41">
            <a:extLst>
              <a:ext uri="{FF2B5EF4-FFF2-40B4-BE49-F238E27FC236}">
                <a16:creationId xmlns:a16="http://schemas.microsoft.com/office/drawing/2014/main" id="{30DA612F-DDC8-4AC8-A616-6229FF6F8F2B}"/>
              </a:ext>
            </a:extLst>
          </p:cNvPr>
          <p:cNvSpPr/>
          <p:nvPr/>
        </p:nvSpPr>
        <p:spPr>
          <a:xfrm rot="13500000" flipH="1" flipV="1">
            <a:off x="9691080" y="2192981"/>
            <a:ext cx="85628" cy="656577"/>
          </a:xfrm>
          <a:prstGeom prst="roundRect">
            <a:avLst>
              <a:gd name="adj" fmla="val 50000"/>
            </a:avLst>
          </a:prstGeom>
          <a:solidFill>
            <a:srgbClr val="EB353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ounded Rectangle 42">
            <a:extLst>
              <a:ext uri="{FF2B5EF4-FFF2-40B4-BE49-F238E27FC236}">
                <a16:creationId xmlns:a16="http://schemas.microsoft.com/office/drawing/2014/main" id="{4A2C0D1F-0CEB-4DBB-BBD6-27F5F52536EA}"/>
              </a:ext>
            </a:extLst>
          </p:cNvPr>
          <p:cNvSpPr/>
          <p:nvPr/>
        </p:nvSpPr>
        <p:spPr>
          <a:xfrm rot="13500000" flipH="1" flipV="1">
            <a:off x="9682089" y="2160152"/>
            <a:ext cx="103610" cy="7222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2BC9A4-7160-4AF2-A3EA-80D59F267208}"/>
              </a:ext>
            </a:extLst>
          </p:cNvPr>
          <p:cNvSpPr txBox="1"/>
          <p:nvPr/>
        </p:nvSpPr>
        <p:spPr>
          <a:xfrm>
            <a:off x="4464784" y="2767280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与美貌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1688028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A35C42-4FFA-4822-8129-858A4B75B4B1}"/>
              </a:ext>
            </a:extLst>
          </p:cNvPr>
          <p:cNvSpPr txBox="1"/>
          <p:nvPr/>
        </p:nvSpPr>
        <p:spPr>
          <a:xfrm>
            <a:off x="8191961" y="276727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并存</a:t>
            </a:r>
          </a:p>
        </p:txBody>
      </p:sp>
    </p:spTree>
    <p:extLst>
      <p:ext uri="{BB962C8B-B14F-4D97-AF65-F5344CB8AC3E}">
        <p14:creationId xmlns:p14="http://schemas.microsoft.com/office/powerpoint/2010/main" val="13967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"/>
                            </p:stCondLst>
                            <p:childTnLst>
                              <p:par>
                                <p:cTn id="110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服装, 裙子&#10;&#10;已生成高可信度的说明">
            <a:extLst>
              <a:ext uri="{FF2B5EF4-FFF2-40B4-BE49-F238E27FC236}">
                <a16:creationId xmlns:a16="http://schemas.microsoft.com/office/drawing/2014/main" id="{34F69839-717E-4618-810D-1DCE53155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室内, 地板&#10;&#10;已生成高可信度的说明">
            <a:extLst>
              <a:ext uri="{FF2B5EF4-FFF2-40B4-BE49-F238E27FC236}">
                <a16:creationId xmlns:a16="http://schemas.microsoft.com/office/drawing/2014/main" id="{950ACE6B-CEA4-44B5-AA0D-41F4948F8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天空, 户外, 船&#10;&#10;已生成极高可信度的说明">
            <a:extLst>
              <a:ext uri="{FF2B5EF4-FFF2-40B4-BE49-F238E27FC236}">
                <a16:creationId xmlns:a16="http://schemas.microsoft.com/office/drawing/2014/main" id="{9B76F8EB-7DC4-48B5-B1B1-42DE1C8F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4" b="1205"/>
          <a:stretch/>
        </p:blipFill>
        <p:spPr>
          <a:xfrm>
            <a:off x="-7855" y="-1076960"/>
            <a:ext cx="12199856" cy="79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8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天空, 户外, 船&#10;&#10;已生成极高可信度的说明">
            <a:extLst>
              <a:ext uri="{FF2B5EF4-FFF2-40B4-BE49-F238E27FC236}">
                <a16:creationId xmlns:a16="http://schemas.microsoft.com/office/drawing/2014/main" id="{9B76F8EB-7DC4-48B5-B1B1-42DE1C8F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4" b="1205"/>
          <a:stretch/>
        </p:blipFill>
        <p:spPr>
          <a:xfrm>
            <a:off x="-4553513" y="-2702560"/>
            <a:ext cx="16745513" cy="108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4528905" y="2297497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这位</a:t>
            </a:r>
          </a:p>
        </p:txBody>
      </p:sp>
    </p:spTree>
    <p:extLst>
      <p:ext uri="{BB962C8B-B14F-4D97-AF65-F5344CB8AC3E}">
        <p14:creationId xmlns:p14="http://schemas.microsoft.com/office/powerpoint/2010/main" val="35776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3874879" y="1804956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新娘</a:t>
            </a:r>
          </a:p>
        </p:txBody>
      </p:sp>
    </p:spTree>
    <p:extLst>
      <p:ext uri="{BB962C8B-B14F-4D97-AF65-F5344CB8AC3E}">
        <p14:creationId xmlns:p14="http://schemas.microsoft.com/office/powerpoint/2010/main" val="31909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自然, 户外, 山&#10;&#10;已生成极高可信度的说明">
            <a:extLst>
              <a:ext uri="{FF2B5EF4-FFF2-40B4-BE49-F238E27FC236}">
                <a16:creationId xmlns:a16="http://schemas.microsoft.com/office/drawing/2014/main" id="{614E4229-D3E9-44E2-9B3B-E9F978E7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9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窗户, 男士, 墙壁&#10;&#10;已生成极高可信度的说明">
            <a:extLst>
              <a:ext uri="{FF2B5EF4-FFF2-40B4-BE49-F238E27FC236}">
                <a16:creationId xmlns:a16="http://schemas.microsoft.com/office/drawing/2014/main" id="{ACE4A6E3-2DF4-413F-83C2-BEC2D767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9" b="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"/>
    </mc:Choice>
    <mc:Fallback xmlns="">
      <p:transition advTm="2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4305393" y="1543868"/>
            <a:ext cx="324960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</a:p>
        </p:txBody>
      </p:sp>
    </p:spTree>
    <p:extLst>
      <p:ext uri="{BB962C8B-B14F-4D97-AF65-F5344CB8AC3E}">
        <p14:creationId xmlns:p14="http://schemas.microsoft.com/office/powerpoint/2010/main" val="33089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3874879" y="2105561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新郎</a:t>
            </a:r>
          </a:p>
        </p:txBody>
      </p:sp>
    </p:spTree>
    <p:extLst>
      <p:ext uri="{BB962C8B-B14F-4D97-AF65-F5344CB8AC3E}">
        <p14:creationId xmlns:p14="http://schemas.microsoft.com/office/powerpoint/2010/main" val="183404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4939273" y="2105561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40064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3874879" y="2105561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猛力</a:t>
            </a:r>
          </a:p>
        </p:txBody>
      </p:sp>
    </p:spTree>
    <p:extLst>
      <p:ext uri="{BB962C8B-B14F-4D97-AF65-F5344CB8AC3E}">
        <p14:creationId xmlns:p14="http://schemas.microsoft.com/office/powerpoint/2010/main" val="33871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3654162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猛力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47C3C-CC62-48B8-946E-1B88723FDF2C}"/>
              </a:ext>
            </a:extLst>
          </p:cNvPr>
          <p:cNvSpPr txBox="1"/>
          <p:nvPr/>
        </p:nvSpPr>
        <p:spPr>
          <a:xfrm>
            <a:off x="3654162" y="1851645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猛力</a:t>
            </a:r>
          </a:p>
        </p:txBody>
      </p:sp>
    </p:spTree>
    <p:extLst>
      <p:ext uri="{BB962C8B-B14F-4D97-AF65-F5344CB8AC3E}">
        <p14:creationId xmlns:p14="http://schemas.microsoft.com/office/powerpoint/2010/main" val="22081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225E61-0689-4185-A3C7-40757A271D7A}"/>
              </a:ext>
            </a:extLst>
          </p:cNvPr>
          <p:cNvSpPr txBox="1"/>
          <p:nvPr/>
        </p:nvSpPr>
        <p:spPr>
          <a:xfrm>
            <a:off x="2810485" y="2105561"/>
            <a:ext cx="657103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追求下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154506-F4A5-41CE-AF46-42127D4065DB}"/>
              </a:ext>
            </a:extLst>
          </p:cNvPr>
          <p:cNvGrpSpPr/>
          <p:nvPr/>
        </p:nvGrpSpPr>
        <p:grpSpPr>
          <a:xfrm>
            <a:off x="7535172" y="454273"/>
            <a:ext cx="2975815" cy="2653264"/>
            <a:chOff x="1837892" y="467072"/>
            <a:chExt cx="683376" cy="609304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FBAC0A0-CEF5-4E93-A6EE-DFCD214F9164}"/>
                </a:ext>
              </a:extLst>
            </p:cNvPr>
            <p:cNvCxnSpPr/>
            <p:nvPr/>
          </p:nvCxnSpPr>
          <p:spPr>
            <a:xfrm flipH="1" flipV="1">
              <a:off x="1837892" y="684622"/>
              <a:ext cx="293688" cy="76346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79075F3-22BD-4889-9F71-298A5DF2601E}"/>
                </a:ext>
              </a:extLst>
            </p:cNvPr>
            <p:cNvCxnSpPr/>
            <p:nvPr/>
          </p:nvCxnSpPr>
          <p:spPr>
            <a:xfrm flipH="1">
              <a:off x="1984735" y="837412"/>
              <a:ext cx="168817" cy="238964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FB56766-D32A-4F22-ABB1-ED5878E358E8}"/>
                </a:ext>
              </a:extLst>
            </p:cNvPr>
            <p:cNvCxnSpPr/>
            <p:nvPr/>
          </p:nvCxnSpPr>
          <p:spPr>
            <a:xfrm>
              <a:off x="2227251" y="842283"/>
              <a:ext cx="201614" cy="222847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EF2D2E3-E438-466F-B753-C1710F4F0613}"/>
                </a:ext>
              </a:extLst>
            </p:cNvPr>
            <p:cNvCxnSpPr/>
            <p:nvPr/>
          </p:nvCxnSpPr>
          <p:spPr>
            <a:xfrm>
              <a:off x="2191857" y="467072"/>
              <a:ext cx="0" cy="263486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C02F209-DAC7-4FE4-9F84-6AD42913CE1A}"/>
                </a:ext>
              </a:extLst>
            </p:cNvPr>
            <p:cNvCxnSpPr/>
            <p:nvPr/>
          </p:nvCxnSpPr>
          <p:spPr>
            <a:xfrm flipH="1">
              <a:off x="2246940" y="691036"/>
              <a:ext cx="274328" cy="77696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94EB6E9-5DCE-4808-BCA7-BDED3EC73979}"/>
              </a:ext>
            </a:extLst>
          </p:cNvPr>
          <p:cNvGrpSpPr/>
          <p:nvPr/>
        </p:nvGrpSpPr>
        <p:grpSpPr>
          <a:xfrm>
            <a:off x="1108681" y="3429000"/>
            <a:ext cx="2897844" cy="2583744"/>
            <a:chOff x="1837892" y="467072"/>
            <a:chExt cx="683376" cy="6093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232867C-C03C-4E86-B5FF-405679ECF0AE}"/>
                </a:ext>
              </a:extLst>
            </p:cNvPr>
            <p:cNvCxnSpPr/>
            <p:nvPr/>
          </p:nvCxnSpPr>
          <p:spPr>
            <a:xfrm flipH="1" flipV="1">
              <a:off x="1837892" y="684622"/>
              <a:ext cx="293688" cy="76346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6A682E8-CF2C-4148-A697-82EE23F029A1}"/>
                </a:ext>
              </a:extLst>
            </p:cNvPr>
            <p:cNvCxnSpPr/>
            <p:nvPr/>
          </p:nvCxnSpPr>
          <p:spPr>
            <a:xfrm flipH="1">
              <a:off x="1984735" y="837412"/>
              <a:ext cx="168817" cy="238964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044E991-CB39-40D3-84AC-51548C712E0B}"/>
                </a:ext>
              </a:extLst>
            </p:cNvPr>
            <p:cNvCxnSpPr/>
            <p:nvPr/>
          </p:nvCxnSpPr>
          <p:spPr>
            <a:xfrm>
              <a:off x="2227251" y="842283"/>
              <a:ext cx="201614" cy="222847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E7241FD-CAA8-4E57-8E56-E9726B9653E3}"/>
                </a:ext>
              </a:extLst>
            </p:cNvPr>
            <p:cNvCxnSpPr/>
            <p:nvPr/>
          </p:nvCxnSpPr>
          <p:spPr>
            <a:xfrm>
              <a:off x="2191857" y="467072"/>
              <a:ext cx="0" cy="263486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8C3FA5A-A0C4-424D-B2C7-2AB9D5B70327}"/>
                </a:ext>
              </a:extLst>
            </p:cNvPr>
            <p:cNvCxnSpPr/>
            <p:nvPr/>
          </p:nvCxnSpPr>
          <p:spPr>
            <a:xfrm flipH="1">
              <a:off x="2246940" y="691036"/>
              <a:ext cx="274328" cy="77696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724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495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8" presetClass="exit" presetSubtype="3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天空&#10;&#10;已生成高可信度的说明">
            <a:extLst>
              <a:ext uri="{FF2B5EF4-FFF2-40B4-BE49-F238E27FC236}">
                <a16:creationId xmlns:a16="http://schemas.microsoft.com/office/drawing/2014/main" id="{188E7D14-3694-4CBA-8B0A-DCAE62A87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水, 户外, 人员, 服装&#10;&#10;已生成极高可信度的说明">
            <a:extLst>
              <a:ext uri="{FF2B5EF4-FFF2-40B4-BE49-F238E27FC236}">
                <a16:creationId xmlns:a16="http://schemas.microsoft.com/office/drawing/2014/main" id="{7798B6FF-62DC-4D6D-BC21-E926FF99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树, 服装, 户外&#10;&#10;已生成极高可信度的说明">
            <a:extLst>
              <a:ext uri="{FF2B5EF4-FFF2-40B4-BE49-F238E27FC236}">
                <a16:creationId xmlns:a16="http://schemas.microsoft.com/office/drawing/2014/main" id="{7481697C-2142-45BD-AB37-3DF1F0EB2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日落, 水&#10;&#10;已生成极高可信度的说明">
            <a:extLst>
              <a:ext uri="{FF2B5EF4-FFF2-40B4-BE49-F238E27FC236}">
                <a16:creationId xmlns:a16="http://schemas.microsoft.com/office/drawing/2014/main" id="{E6A6425F-E9E1-437C-BAFA-CBC86E93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106</Words>
  <Application>Microsoft Office PowerPoint</Application>
  <PresentationFormat>宽屏</PresentationFormat>
  <Paragraphs>78</Paragraphs>
  <Slides>109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9" baseType="lpstr">
      <vt:lpstr>Adobe Fan Heiti Std B</vt:lpstr>
      <vt:lpstr>Bebas Neue</vt:lpstr>
      <vt:lpstr>Narkisim</vt:lpstr>
      <vt:lpstr>等线</vt:lpstr>
      <vt:lpstr>等线 Light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85</cp:revision>
  <dcterms:created xsi:type="dcterms:W3CDTF">2018-09-26T02:57:04Z</dcterms:created>
  <dcterms:modified xsi:type="dcterms:W3CDTF">2018-09-26T05:39:07Z</dcterms:modified>
</cp:coreProperties>
</file>